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5" r:id="rId2"/>
  </p:sldMasterIdLst>
  <p:notesMasterIdLst>
    <p:notesMasterId r:id="rId55"/>
  </p:notesMasterIdLst>
  <p:sldIdLst>
    <p:sldId id="258" r:id="rId3"/>
    <p:sldId id="260" r:id="rId4"/>
    <p:sldId id="257" r:id="rId5"/>
    <p:sldId id="424" r:id="rId6"/>
    <p:sldId id="409" r:id="rId7"/>
    <p:sldId id="263" r:id="rId8"/>
    <p:sldId id="374" r:id="rId9"/>
    <p:sldId id="417" r:id="rId10"/>
    <p:sldId id="375" r:id="rId11"/>
    <p:sldId id="297" r:id="rId12"/>
    <p:sldId id="270" r:id="rId13"/>
    <p:sldId id="564" r:id="rId14"/>
    <p:sldId id="408" r:id="rId15"/>
    <p:sldId id="565" r:id="rId16"/>
    <p:sldId id="401" r:id="rId17"/>
    <p:sldId id="307" r:id="rId18"/>
    <p:sldId id="299" r:id="rId19"/>
    <p:sldId id="301" r:id="rId20"/>
    <p:sldId id="575" r:id="rId21"/>
    <p:sldId id="321" r:id="rId22"/>
    <p:sldId id="360" r:id="rId23"/>
    <p:sldId id="322" r:id="rId24"/>
    <p:sldId id="403" r:id="rId25"/>
    <p:sldId id="576" r:id="rId26"/>
    <p:sldId id="577" r:id="rId27"/>
    <p:sldId id="323" r:id="rId28"/>
    <p:sldId id="326" r:id="rId29"/>
    <p:sldId id="327" r:id="rId30"/>
    <p:sldId id="361" r:id="rId31"/>
    <p:sldId id="330" r:id="rId32"/>
    <p:sldId id="578" r:id="rId33"/>
    <p:sldId id="332" r:id="rId34"/>
    <p:sldId id="353" r:id="rId35"/>
    <p:sldId id="405" r:id="rId36"/>
    <p:sldId id="381" r:id="rId37"/>
    <p:sldId id="406" r:id="rId38"/>
    <p:sldId id="566" r:id="rId39"/>
    <p:sldId id="436" r:id="rId40"/>
    <p:sldId id="420" r:id="rId41"/>
    <p:sldId id="573" r:id="rId42"/>
    <p:sldId id="427" r:id="rId43"/>
    <p:sldId id="574" r:id="rId44"/>
    <p:sldId id="437" r:id="rId45"/>
    <p:sldId id="569" r:id="rId46"/>
    <p:sldId id="570" r:id="rId47"/>
    <p:sldId id="526" r:id="rId48"/>
    <p:sldId id="528" r:id="rId49"/>
    <p:sldId id="529" r:id="rId50"/>
    <p:sldId id="530" r:id="rId51"/>
    <p:sldId id="531" r:id="rId52"/>
    <p:sldId id="572" r:id="rId53"/>
    <p:sldId id="533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07C"/>
    <a:srgbClr val="F4FF98"/>
    <a:srgbClr val="1B8AB6"/>
    <a:srgbClr val="1E6E8E"/>
    <a:srgbClr val="E2E2E2"/>
    <a:srgbClr val="DEDEDE"/>
    <a:srgbClr val="227CA0"/>
    <a:srgbClr val="47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EA448-63B1-45ED-B15A-C0C37FC9BA0F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5A91E-FCF9-4F14-942D-BF175EA82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3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53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702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565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13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9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블록으로 위치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/>
              <a:t>크기를 모양에 상관없이 한번에 조정 가능함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59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모양은 각 모양에서 모두 바꾸어 주어야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775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966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52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8665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3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4" y="50802"/>
            <a:ext cx="7062787" cy="701675"/>
          </a:xfrm>
        </p:spPr>
        <p:txBody>
          <a:bodyPr/>
          <a:lstStyle>
            <a:lvl1pPr>
              <a:defRPr kumimoji="1" lang="ko-KR" altLang="en-US" sz="3000" b="1" dirty="0">
                <a:solidFill>
                  <a:srgbClr val="1E6E8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187" y="1472718"/>
            <a:ext cx="8764725" cy="4808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0" indent="0">
              <a:buNone/>
              <a:defRPr sz="1800">
                <a:latin typeface="+mn-ea"/>
                <a:ea typeface="+mn-ea"/>
              </a:defRPr>
            </a:lvl2pPr>
            <a:lvl3pPr marL="0" indent="0">
              <a:buNone/>
              <a:defRPr sz="1800">
                <a:latin typeface="+mn-ea"/>
                <a:ea typeface="+mn-ea"/>
              </a:defRPr>
            </a:lvl3pPr>
            <a:lvl4pPr marL="0" indent="0">
              <a:buNone/>
              <a:defRPr sz="1800">
                <a:latin typeface="+mn-ea"/>
                <a:ea typeface="+mn-ea"/>
              </a:defRPr>
            </a:lvl4pPr>
            <a:lvl5pPr marL="0" indent="0">
              <a:buNone/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88934" y="6480312"/>
            <a:ext cx="2133600" cy="377687"/>
          </a:xfrm>
          <a:prstGeom prst="rect">
            <a:avLst/>
          </a:prstGeom>
          <a:ln/>
        </p:spPr>
        <p:txBody>
          <a:bodyPr/>
          <a:lstStyle>
            <a:lvl1pPr algn="r">
              <a:defRPr lang="en-US" altLang="ko-KR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00A80572-C37D-4347-8AD0-86067862885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6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611" y="78173"/>
            <a:ext cx="7020860" cy="618006"/>
          </a:xfrm>
        </p:spPr>
        <p:txBody>
          <a:bodyPr/>
          <a:lstStyle>
            <a:lvl1pPr>
              <a:defRPr sz="3000" b="1">
                <a:solidFill>
                  <a:srgbClr val="1E6E8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492699"/>
            <a:ext cx="2133600" cy="365301"/>
          </a:xfrm>
          <a:prstGeom prst="rect">
            <a:avLst/>
          </a:prstGeom>
          <a:ln/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A88D10-6E97-41B1-B37E-882BE8A0B0F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048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메인표지_화살표">
            <a:extLst>
              <a:ext uri="{FF2B5EF4-FFF2-40B4-BE49-F238E27FC236}">
                <a16:creationId xmlns:a16="http://schemas.microsoft.com/office/drawing/2014/main" id="{EA2B2DC4-EBA2-429C-A69A-E5B4611AB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43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메인표지_화살표">
            <a:extLst>
              <a:ext uri="{FF2B5EF4-FFF2-40B4-BE49-F238E27FC236}">
                <a16:creationId xmlns:a16="http://schemas.microsoft.com/office/drawing/2014/main" id="{EA2B2DC4-EBA2-429C-A69A-E5B4611AB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854600-4B44-480F-ABAF-EE183ABC88B7}"/>
              </a:ext>
            </a:extLst>
          </p:cNvPr>
          <p:cNvSpPr/>
          <p:nvPr userDrawn="1"/>
        </p:nvSpPr>
        <p:spPr>
          <a:xfrm>
            <a:off x="0" y="0"/>
            <a:ext cx="9144000" cy="836249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63AED1-18C0-4F22-A18E-4BBB69E4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0" y="67286"/>
            <a:ext cx="8859140" cy="701675"/>
          </a:xfrm>
        </p:spPr>
        <p:txBody>
          <a:bodyPr/>
          <a:lstStyle>
            <a:lvl1pPr algn="ctr">
              <a:defRPr b="0">
                <a:solidFill>
                  <a:srgbClr val="1A60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3290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메인표지1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lum contrast="23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 userDrawn="1"/>
        </p:nvSpPr>
        <p:spPr>
          <a:xfrm>
            <a:off x="0" y="4152900"/>
            <a:ext cx="9144000" cy="2705100"/>
          </a:xfrm>
          <a:prstGeom prst="rect">
            <a:avLst/>
          </a:prstGeom>
          <a:solidFill>
            <a:srgbClr val="5E9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0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63564" y="4940300"/>
            <a:ext cx="7956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4102" name="Picture 14" descr="메인표지_화살표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4398" r="9375" b="39790"/>
          <a:stretch>
            <a:fillRect/>
          </a:stretch>
        </p:blipFill>
        <p:spPr bwMode="auto">
          <a:xfrm>
            <a:off x="915988" y="871538"/>
            <a:ext cx="7169150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652463"/>
            <a:ext cx="82296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55" name="Rectangle 31"/>
          <p:cNvSpPr>
            <a:spLocks noChangeArrowheads="1"/>
          </p:cNvSpPr>
          <p:nvPr userDrawn="1"/>
        </p:nvSpPr>
        <p:spPr bwMode="auto">
          <a:xfrm>
            <a:off x="4479635" y="-184665"/>
            <a:ext cx="18473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23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1" descr="속지1_상단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" b="81334"/>
          <a:stretch>
            <a:fillRect/>
          </a:stretch>
        </p:blipFill>
        <p:spPr bwMode="auto">
          <a:xfrm>
            <a:off x="-95250" y="0"/>
            <a:ext cx="92392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0" descr="속지1_상단3"/>
          <p:cNvPicPr>
            <a:picLocks noChangeAspect="1" noChangeArrowheads="1"/>
          </p:cNvPicPr>
          <p:nvPr userDrawn="1"/>
        </p:nvPicPr>
        <p:blipFill>
          <a:blip r:embed="rId7">
            <a:lum bright="26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>
            <a:off x="-114300" y="4746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속지1_상단3"/>
          <p:cNvPicPr>
            <a:picLocks noChangeAspect="1" noChangeArrowheads="1"/>
          </p:cNvPicPr>
          <p:nvPr userDrawn="1"/>
        </p:nvPicPr>
        <p:blipFill>
          <a:blip r:embed="rId7">
            <a:lum bright="8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 rot="60000">
            <a:off x="-114300" y="5381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4614" y="50802"/>
            <a:ext cx="7062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5131" name="Picture 14" descr="메인표지_화살표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4" y="-122238"/>
            <a:ext cx="2001837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522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8103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9" r:id="rId2"/>
    <p:sldLayoutId id="2147483666" r:id="rId3"/>
    <p:sldLayoutId id="2147483667" r:id="rId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scratch.mit.edu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scratch.mit.edu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scratch.mit.edu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microsoft.com/office/2007/relationships/hdphoto" Target="../media/hdphoto2.wdp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ratch.mit.edu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1A6FC7-50CC-44A4-BF60-561196E7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835525"/>
            <a:ext cx="7956550" cy="863600"/>
          </a:xfrm>
        </p:spPr>
        <p:txBody>
          <a:bodyPr/>
          <a:lstStyle/>
          <a:p>
            <a:r>
              <a:rPr lang="en-US" altLang="ko-KR" dirty="0"/>
              <a:t>09. </a:t>
            </a:r>
            <a:r>
              <a:rPr lang="ko-KR" altLang="en-US" dirty="0"/>
              <a:t>스크래치 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7FCB2-D1A0-4C9B-A775-69EB9D119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58508"/>
            <a:ext cx="5410906" cy="17138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B74CE9-6206-4F14-BE4C-F2971AC5E9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4" y="3702969"/>
            <a:ext cx="1196216" cy="438612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6019F9D1-6B71-45D3-849F-7F8C5FB95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3994739"/>
            <a:ext cx="2324100" cy="293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kumimoji="0" lang="ko-KR" altLang="en-US" b="1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프로그래밍의 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E1DC4-790F-462E-830C-B936AAC91A12}"/>
              </a:ext>
            </a:extLst>
          </p:cNvPr>
          <p:cNvSpPr txBox="1"/>
          <p:nvPr/>
        </p:nvSpPr>
        <p:spPr>
          <a:xfrm>
            <a:off x="4105275" y="5699125"/>
            <a:ext cx="108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[Scratch]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0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스크래치 설명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26976" y="1484784"/>
            <a:ext cx="8493496" cy="4860568"/>
          </a:xfrm>
          <a:prstGeom prst="rect">
            <a:avLst/>
          </a:prstGeom>
        </p:spPr>
        <p:txBody>
          <a:bodyPr/>
          <a:lstStyle>
            <a:lvl1pPr marL="128588" indent="-128588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b="1" dirty="0">
                <a:latin typeface="+mn-ea"/>
                <a:ea typeface="+mn-ea"/>
                <a:sym typeface="Wingdings" panose="05000000000000000000" pitchFamily="2" charset="2"/>
              </a:rPr>
              <a:t>①</a:t>
            </a:r>
            <a:r>
              <a:rPr lang="ko-KR" altLang="en-US" b="1" dirty="0">
                <a:latin typeface="+mn-ea"/>
                <a:ea typeface="+mn-ea"/>
              </a:rPr>
              <a:t> 명령블록</a:t>
            </a:r>
            <a:r>
              <a:rPr lang="en-US" altLang="ko-KR" b="1" dirty="0">
                <a:latin typeface="+mn-ea"/>
                <a:ea typeface="+mn-ea"/>
              </a:rPr>
              <a:t>:  </a:t>
            </a:r>
            <a:r>
              <a:rPr lang="ko-KR" altLang="en-US" b="1" dirty="0">
                <a:latin typeface="+mn-ea"/>
                <a:ea typeface="+mn-ea"/>
              </a:rPr>
              <a:t>기능별로 동작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형태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소리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펜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관찰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연산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변수 로 분류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latin typeface="+mn-ea"/>
                <a:ea typeface="+mn-ea"/>
                <a:sym typeface="Wingdings" panose="05000000000000000000" pitchFamily="2" charset="2"/>
              </a:rPr>
              <a:t>②</a:t>
            </a:r>
            <a:r>
              <a:rPr lang="ko-KR" altLang="en-US" b="1" dirty="0">
                <a:latin typeface="+mn-ea"/>
                <a:ea typeface="+mn-ea"/>
              </a:rPr>
              <a:t> 스크립트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모양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소리</a:t>
            </a:r>
            <a:r>
              <a:rPr lang="en-US" altLang="ko-KR" b="1" dirty="0">
                <a:latin typeface="+mn-ea"/>
                <a:ea typeface="+mn-ea"/>
              </a:rPr>
              <a:t>: </a:t>
            </a:r>
            <a:r>
              <a:rPr lang="ko-KR" altLang="en-US" b="1" dirty="0" err="1">
                <a:latin typeface="+mn-ea"/>
                <a:ea typeface="+mn-ea"/>
              </a:rPr>
              <a:t>스프라이트의</a:t>
            </a:r>
            <a:r>
              <a:rPr lang="ko-KR" altLang="en-US" b="1" dirty="0">
                <a:latin typeface="+mn-ea"/>
                <a:ea typeface="+mn-ea"/>
              </a:rPr>
              <a:t> 동작을 표현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프로그램</a:t>
            </a:r>
            <a:r>
              <a:rPr lang="en-US" altLang="ko-KR" b="1" dirty="0">
                <a:latin typeface="+mn-ea"/>
                <a:ea typeface="+mn-ea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latin typeface="+mn-ea"/>
                <a:ea typeface="+mn-ea"/>
                <a:sym typeface="Wingdings" panose="05000000000000000000" pitchFamily="2" charset="2"/>
              </a:rPr>
              <a:t>③</a:t>
            </a:r>
            <a:r>
              <a:rPr lang="ko-KR" altLang="en-US" b="1" dirty="0">
                <a:latin typeface="+mn-ea"/>
                <a:ea typeface="+mn-ea"/>
              </a:rPr>
              <a:t> 무대</a:t>
            </a:r>
            <a:r>
              <a:rPr lang="en-US" altLang="ko-KR" b="1" dirty="0">
                <a:latin typeface="+mn-ea"/>
                <a:ea typeface="+mn-ea"/>
              </a:rPr>
              <a:t>: </a:t>
            </a:r>
            <a:r>
              <a:rPr lang="ko-KR" altLang="en-US" b="1" dirty="0" err="1">
                <a:latin typeface="+mn-ea"/>
                <a:ea typeface="+mn-ea"/>
              </a:rPr>
              <a:t>스프라이트의</a:t>
            </a:r>
            <a:r>
              <a:rPr lang="ko-KR" altLang="en-US" b="1" dirty="0">
                <a:latin typeface="+mn-ea"/>
                <a:ea typeface="+mn-ea"/>
              </a:rPr>
              <a:t> 동작 공간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b="1" dirty="0">
                <a:latin typeface="+mn-ea"/>
                <a:ea typeface="+mn-ea"/>
              </a:rPr>
              <a:t>④ </a:t>
            </a:r>
            <a:r>
              <a:rPr lang="ko-KR" altLang="en-US" b="1" dirty="0" err="1">
                <a:latin typeface="+mn-ea"/>
                <a:ea typeface="+mn-ea"/>
              </a:rPr>
              <a:t>스프라이트</a:t>
            </a:r>
            <a:r>
              <a:rPr lang="en-US" altLang="ko-KR" b="1" dirty="0">
                <a:latin typeface="+mn-ea"/>
                <a:ea typeface="+mn-ea"/>
              </a:rPr>
              <a:t>: </a:t>
            </a:r>
            <a:r>
              <a:rPr lang="ko-KR" altLang="en-US" b="1" dirty="0">
                <a:latin typeface="+mn-ea"/>
                <a:ea typeface="+mn-ea"/>
              </a:rPr>
              <a:t>프로그램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스크립트</a:t>
            </a:r>
            <a:r>
              <a:rPr lang="en-US" altLang="ko-KR" b="1" dirty="0">
                <a:latin typeface="+mn-ea"/>
                <a:ea typeface="+mn-ea"/>
              </a:rPr>
              <a:t>)</a:t>
            </a:r>
            <a:r>
              <a:rPr lang="ko-KR" altLang="en-US" b="1" dirty="0">
                <a:latin typeface="+mn-ea"/>
                <a:ea typeface="+mn-ea"/>
              </a:rPr>
              <a:t>의 동작 주체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latin typeface="+mn-ea"/>
                <a:ea typeface="+mn-ea"/>
              </a:rPr>
              <a:t>⑤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녹색 깃발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    </a:t>
            </a:r>
            <a:r>
              <a:rPr lang="en-US" altLang="ko-KR" b="1" dirty="0">
                <a:latin typeface="+mn-ea"/>
                <a:ea typeface="+mn-ea"/>
              </a:rPr>
              <a:t>): </a:t>
            </a:r>
            <a:r>
              <a:rPr lang="ko-KR" altLang="en-US" b="1" dirty="0">
                <a:latin typeface="+mn-ea"/>
                <a:ea typeface="+mn-ea"/>
              </a:rPr>
              <a:t>프로그램의 시작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빨간 팔각형</a:t>
            </a:r>
            <a:r>
              <a:rPr lang="en-US" altLang="ko-KR" b="1" dirty="0">
                <a:latin typeface="+mn-ea"/>
                <a:ea typeface="+mn-ea"/>
              </a:rPr>
              <a:t>(    ): </a:t>
            </a:r>
            <a:r>
              <a:rPr lang="ko-KR" altLang="en-US" b="1" dirty="0">
                <a:latin typeface="+mn-ea"/>
                <a:ea typeface="+mn-ea"/>
              </a:rPr>
              <a:t>프로그램 종료</a:t>
            </a:r>
            <a:endParaRPr lang="en-US" altLang="ko-KR" b="1" dirty="0">
              <a:latin typeface="+mn-ea"/>
              <a:ea typeface="+mn-ea"/>
            </a:endParaRPr>
          </a:p>
        </p:txBody>
      </p:sp>
      <p:pic>
        <p:nvPicPr>
          <p:cNvPr id="13" name="Picture 5" descr="C:\Users\Computer\Desktop\2015-03-03 22;46;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97" y="3796005"/>
            <a:ext cx="25717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Computer\Desktop\2015-03-03 22;46;36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0" y="3796005"/>
            <a:ext cx="2667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8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41B639-F602-4A68-8DD0-FECF0A66C81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9543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 고양이 산책하기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3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76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결과파일 </a:t>
            </a:r>
            <a:r>
              <a:rPr lang="ko-KR" altLang="en-US" dirty="0" err="1"/>
              <a:t>미리보기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 rot="16200000">
            <a:off x="2652474" y="448502"/>
            <a:ext cx="4014024" cy="6912770"/>
            <a:chOff x="3789598" y="1731312"/>
            <a:chExt cx="1559139" cy="2693058"/>
          </a:xfrm>
        </p:grpSpPr>
        <p:grpSp>
          <p:nvGrpSpPr>
            <p:cNvPr id="6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9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3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고양이산책하기">
            <a:hlinkClick r:id="" action="ppaction://media"/>
            <a:extLst>
              <a:ext uri="{FF2B5EF4-FFF2-40B4-BE49-F238E27FC236}">
                <a16:creationId xmlns:a16="http://schemas.microsoft.com/office/drawing/2014/main" id="{9816DFAC-8482-4081-86FE-3D5143631A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3294" y="2101456"/>
            <a:ext cx="5592573" cy="36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스크래치를 활용하기 위해 기본적인 작업을 해보겠습니다</a:t>
            </a:r>
            <a:r>
              <a:rPr lang="en-US" altLang="ko-KR" dirty="0"/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배경을 바꾸고</a:t>
            </a:r>
            <a:r>
              <a:rPr lang="en-US" altLang="ko-KR" dirty="0"/>
              <a:t>,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고양이 그림을 이동시켜 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기능 익히기</a:t>
            </a:r>
          </a:p>
        </p:txBody>
      </p:sp>
    </p:spTree>
    <p:extLst>
      <p:ext uri="{BB962C8B-B14F-4D97-AF65-F5344CB8AC3E}">
        <p14:creationId xmlns:p14="http://schemas.microsoft.com/office/powerpoint/2010/main" val="425681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7834"/>
          <a:stretch/>
        </p:blipFill>
        <p:spPr>
          <a:xfrm>
            <a:off x="576223" y="2287755"/>
            <a:ext cx="3695700" cy="22824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368092" y="1397042"/>
            <a:ext cx="8493496" cy="4860568"/>
          </a:xfrm>
          <a:prstGeom prst="rect">
            <a:avLst/>
          </a:prstGeom>
        </p:spPr>
        <p:txBody>
          <a:bodyPr/>
          <a:lstStyle>
            <a:lvl1pPr marL="128588" indent="-128588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800" b="1" dirty="0">
                <a:latin typeface="+mn-ea"/>
                <a:ea typeface="+mn-ea"/>
              </a:rPr>
              <a:t>무대 배경 바꾸기</a:t>
            </a:r>
            <a:endParaRPr lang="en-US" altLang="ko-KR" sz="18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새로운 배경에서 </a:t>
            </a:r>
            <a:r>
              <a:rPr lang="en-US" altLang="ko-KR" sz="1600" dirty="0">
                <a:latin typeface="+mn-ea"/>
                <a:ea typeface="+mn-ea"/>
              </a:rPr>
              <a:t>“①</a:t>
            </a:r>
            <a:r>
              <a:rPr lang="ko-KR" altLang="en-US" sz="1600" dirty="0">
                <a:latin typeface="+mn-ea"/>
                <a:ea typeface="+mn-ea"/>
              </a:rPr>
              <a:t>저장소에서 배경선택</a:t>
            </a:r>
            <a:r>
              <a:rPr lang="en-US" altLang="ko-KR" sz="1600" dirty="0">
                <a:latin typeface="+mn-ea"/>
                <a:ea typeface="+mn-ea"/>
              </a:rPr>
              <a:t>”</a:t>
            </a:r>
            <a:r>
              <a:rPr lang="ko-KR" altLang="en-US" sz="1600" dirty="0">
                <a:latin typeface="+mn-ea"/>
                <a:ea typeface="+mn-ea"/>
              </a:rPr>
              <a:t>을 눌러 </a:t>
            </a:r>
            <a:r>
              <a:rPr lang="en-US" altLang="ko-KR" sz="1600" dirty="0">
                <a:latin typeface="+mn-ea"/>
                <a:ea typeface="+mn-ea"/>
              </a:rPr>
              <a:t>“②</a:t>
            </a:r>
            <a:r>
              <a:rPr lang="ko-KR" altLang="en-US" sz="1600" dirty="0">
                <a:latin typeface="+mn-ea"/>
                <a:ea typeface="+mn-ea"/>
              </a:rPr>
              <a:t>배경 저장소</a:t>
            </a:r>
            <a:r>
              <a:rPr lang="en-US" altLang="ko-KR" sz="1600" dirty="0">
                <a:latin typeface="+mn-ea"/>
                <a:ea typeface="+mn-ea"/>
              </a:rPr>
              <a:t>” </a:t>
            </a:r>
            <a:r>
              <a:rPr lang="ko-KR" altLang="en-US" sz="1600" dirty="0">
                <a:latin typeface="+mn-ea"/>
                <a:ea typeface="+mn-ea"/>
              </a:rPr>
              <a:t>창에서 선택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6223" y="4025488"/>
            <a:ext cx="360040" cy="2880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9" idx="3"/>
          </p:cNvCxnSpPr>
          <p:nvPr/>
        </p:nvCxnSpPr>
        <p:spPr>
          <a:xfrm flipV="1">
            <a:off x="936263" y="2958951"/>
            <a:ext cx="2093467" cy="1210553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67082" y="36803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60395" y="2646532"/>
            <a:ext cx="415498" cy="3693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776543-17D9-42FD-AD6D-33BCAE6174B4}"/>
              </a:ext>
            </a:extLst>
          </p:cNvPr>
          <p:cNvGrpSpPr/>
          <p:nvPr/>
        </p:nvGrpSpPr>
        <p:grpSpPr>
          <a:xfrm>
            <a:off x="3283413" y="2958951"/>
            <a:ext cx="5387976" cy="3298659"/>
            <a:chOff x="761955" y="2211517"/>
            <a:chExt cx="7110824" cy="43226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6941CA-8F23-44BE-B55C-CB0CB3E02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955" y="2211517"/>
              <a:ext cx="7110824" cy="432261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9CF056-E161-453F-A160-E6278A83B854}"/>
                </a:ext>
              </a:extLst>
            </p:cNvPr>
            <p:cNvSpPr/>
            <p:nvPr/>
          </p:nvSpPr>
          <p:spPr>
            <a:xfrm>
              <a:off x="972123" y="3107435"/>
              <a:ext cx="692555" cy="169251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EA9A80-5633-40B5-83DB-85003F9ACB44}"/>
                </a:ext>
              </a:extLst>
            </p:cNvPr>
            <p:cNvSpPr/>
            <p:nvPr/>
          </p:nvSpPr>
          <p:spPr>
            <a:xfrm>
              <a:off x="2083004" y="3553774"/>
              <a:ext cx="1067573" cy="1103303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FFC4768-4211-459E-A772-FDB464839774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1664678" y="3192061"/>
              <a:ext cx="418326" cy="361713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AF6EEF-557F-47C7-9062-5293B47477D8}"/>
              </a:ext>
            </a:extLst>
          </p:cNvPr>
          <p:cNvSpPr/>
          <p:nvPr/>
        </p:nvSpPr>
        <p:spPr>
          <a:xfrm>
            <a:off x="4504372" y="2314386"/>
            <a:ext cx="45930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ko-KR" altLang="en-US" sz="1600" dirty="0"/>
              <a:t>목록에서 </a:t>
            </a:r>
            <a:r>
              <a:rPr lang="en-US" altLang="ko-KR" sz="1600" dirty="0"/>
              <a:t>“</a:t>
            </a:r>
            <a:r>
              <a:rPr lang="ko-KR" altLang="en-US" sz="1600" dirty="0"/>
              <a:t>실외</a:t>
            </a:r>
            <a:r>
              <a:rPr lang="en-US" altLang="ko-KR" sz="1600" dirty="0"/>
              <a:t>”</a:t>
            </a:r>
            <a:r>
              <a:rPr lang="ko-KR" altLang="en-US" sz="1600" dirty="0"/>
              <a:t>를 선택하고 </a:t>
            </a:r>
            <a:r>
              <a:rPr lang="en-US" altLang="ko-KR" sz="1600" dirty="0"/>
              <a:t>“bench with view”</a:t>
            </a:r>
            <a:r>
              <a:rPr lang="ko-KR" altLang="en-US" sz="1600" dirty="0"/>
              <a:t>를 선택</a:t>
            </a:r>
          </a:p>
        </p:txBody>
      </p:sp>
    </p:spTree>
    <p:extLst>
      <p:ext uri="{BB962C8B-B14F-4D97-AF65-F5344CB8AC3E}">
        <p14:creationId xmlns:p14="http://schemas.microsoft.com/office/powerpoint/2010/main" val="201746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470829" y="6370927"/>
            <a:ext cx="2057400" cy="365125"/>
          </a:xfrm>
        </p:spPr>
        <p:txBody>
          <a:bodyPr/>
          <a:lstStyle/>
          <a:p>
            <a:fld id="{D81D1169-241C-4EA1-88A4-01A1EB95E666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buFont typeface="+mj-lt"/>
              <a:buAutoNum type="arabicParenR"/>
            </a:pPr>
            <a:r>
              <a:rPr lang="ko-KR" altLang="en-US" b="1" dirty="0"/>
              <a:t>무대 배경 바꾸기</a:t>
            </a:r>
            <a:endParaRPr lang="en-US" altLang="ko-KR" b="1" dirty="0"/>
          </a:p>
          <a:p>
            <a:pPr lvl="1"/>
            <a:r>
              <a:rPr lang="ko-KR" altLang="en-US" dirty="0"/>
              <a:t>무대 배경이 </a:t>
            </a:r>
            <a:r>
              <a:rPr lang="en-US" altLang="ko-KR" dirty="0"/>
              <a:t>“bench with view”</a:t>
            </a:r>
            <a:r>
              <a:rPr lang="ko-KR" altLang="en-US" dirty="0"/>
              <a:t>로 바뀜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2290877"/>
            <a:ext cx="6718336" cy="444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17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29224E6-6E58-452B-BFCF-B65DCB734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72" y="1837346"/>
            <a:ext cx="3875484" cy="334339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182E42B-1909-4723-8B89-B3CE7316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854" y="1837346"/>
            <a:ext cx="3875484" cy="334339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9467" y="1403353"/>
            <a:ext cx="7975798" cy="5149846"/>
          </a:xfrm>
        </p:spPr>
        <p:txBody>
          <a:bodyPr>
            <a:normAutofit lnSpcReduction="10000"/>
          </a:bodyPr>
          <a:lstStyle/>
          <a:p>
            <a:pPr marL="357188" indent="-357188">
              <a:buFont typeface="+mj-lt"/>
              <a:buAutoNum type="arabicParenR" startAt="2"/>
            </a:pPr>
            <a:r>
              <a:rPr lang="ko-KR" altLang="en-US" b="1" dirty="0" err="1"/>
              <a:t>스프라이트</a:t>
            </a:r>
            <a:r>
              <a:rPr lang="ko-KR" altLang="en-US" b="1" dirty="0"/>
              <a:t> 설정하기</a:t>
            </a:r>
            <a:r>
              <a:rPr lang="en-US" altLang="ko-KR" dirty="0"/>
              <a:t>(</a:t>
            </a:r>
            <a:r>
              <a:rPr lang="ko-KR" altLang="en-US" dirty="0"/>
              <a:t>위치 변경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b="1" dirty="0"/>
              <a:t>	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>
              <a:buFontTx/>
              <a:buChar char="-"/>
            </a:pPr>
            <a:endParaRPr lang="en-US" altLang="ko-KR" b="1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600" dirty="0"/>
              <a:t>움직이는 그림이나 사진을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스프라이트</a:t>
            </a:r>
            <a:r>
              <a:rPr lang="en-US" altLang="ko-KR" sz="1600" dirty="0"/>
              <a:t>”</a:t>
            </a:r>
            <a:r>
              <a:rPr lang="ko-KR" altLang="en-US" sz="1600" dirty="0"/>
              <a:t>라고 함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 err="1"/>
              <a:t>스프라이트의</a:t>
            </a:r>
            <a:r>
              <a:rPr lang="ko-KR" altLang="en-US" sz="1600" dirty="0"/>
              <a:t> 처음 위치를 설정해 준다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6" name="직선 화살표 연결선 5"/>
          <p:cNvCxnSpPr>
            <a:cxnSpLocks/>
          </p:cNvCxnSpPr>
          <p:nvPr/>
        </p:nvCxnSpPr>
        <p:spPr>
          <a:xfrm flipH="1">
            <a:off x="1666545" y="3514087"/>
            <a:ext cx="871890" cy="656544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5259350" y="3596665"/>
            <a:ext cx="348804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H="1">
            <a:off x="6966722" y="2247635"/>
            <a:ext cx="22212" cy="27434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03370" y="359289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</a:rPr>
              <a:t>(0,0)</a:t>
            </a:r>
            <a:endParaRPr lang="ko-KR" altLang="en-US" b="1" i="1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37452" y="366909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</a:rPr>
              <a:t>(240,0)</a:t>
            </a:r>
            <a:endParaRPr lang="ko-KR" altLang="en-US" b="1" i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1216" y="366909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</a:rPr>
              <a:t>(-240,0)</a:t>
            </a:r>
            <a:endParaRPr lang="ko-KR" altLang="en-US" b="1" i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07829" y="187830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</a:rPr>
              <a:t>(0,180)</a:t>
            </a:r>
            <a:endParaRPr lang="ko-KR" altLang="en-US" b="1" i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22383" y="492186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</a:rPr>
              <a:t>(0,-180)</a:t>
            </a:r>
            <a:endParaRPr lang="ko-KR" altLang="en-US" b="1" i="1" dirty="0">
              <a:solidFill>
                <a:srgbClr val="C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24" y="3842359"/>
            <a:ext cx="306932" cy="396466"/>
          </a:xfrm>
          <a:prstGeom prst="rect">
            <a:avLst/>
          </a:prstGeom>
        </p:spPr>
      </p:pic>
      <p:sp>
        <p:nvSpPr>
          <p:cNvPr id="27" name="모서리가 둥근 사각형 설명선 26"/>
          <p:cNvSpPr/>
          <p:nvPr/>
        </p:nvSpPr>
        <p:spPr>
          <a:xfrm>
            <a:off x="3436498" y="5285014"/>
            <a:ext cx="1012212" cy="329724"/>
          </a:xfrm>
          <a:prstGeom prst="wedgeRoundRectCallout">
            <a:avLst>
              <a:gd name="adj1" fmla="val -7166"/>
              <a:gd name="adj2" fmla="val -96056"/>
              <a:gd name="adj3" fmla="val 16667"/>
            </a:avLst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위치 확인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7690363" y="5406445"/>
            <a:ext cx="1012212" cy="329724"/>
          </a:xfrm>
          <a:prstGeom prst="wedgeRoundRectCallout">
            <a:avLst>
              <a:gd name="adj1" fmla="val -4639"/>
              <a:gd name="adj2" fmla="val -103132"/>
              <a:gd name="adj3" fmla="val 16667"/>
            </a:avLst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위치 확인</a:t>
            </a:r>
          </a:p>
        </p:txBody>
      </p:sp>
    </p:spTree>
    <p:extLst>
      <p:ext uri="{BB962C8B-B14F-4D97-AF65-F5344CB8AC3E}">
        <p14:creationId xmlns:p14="http://schemas.microsoft.com/office/powerpoint/2010/main" val="214458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4918DF-D325-4A83-B05C-E7D62EA3E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73" y="2075011"/>
            <a:ext cx="5749634" cy="4088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282976" y="1367302"/>
            <a:ext cx="8185151" cy="4754561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3) </a:t>
            </a:r>
            <a:r>
              <a:rPr lang="ko-KR" altLang="en-US" b="1" dirty="0" err="1"/>
              <a:t>스프라이트</a:t>
            </a:r>
            <a:r>
              <a:rPr lang="ko-KR" altLang="en-US" b="1" dirty="0"/>
              <a:t> 설정하기</a:t>
            </a:r>
            <a:r>
              <a:rPr lang="en-US" altLang="ko-KR" dirty="0"/>
              <a:t>(</a:t>
            </a:r>
            <a:r>
              <a:rPr lang="ko-KR" altLang="en-US" dirty="0"/>
              <a:t>모양</a:t>
            </a:r>
            <a:r>
              <a:rPr lang="en-US" altLang="ko-KR" dirty="0"/>
              <a:t>-</a:t>
            </a:r>
            <a:r>
              <a:rPr lang="ko-KR" altLang="en-US" dirty="0"/>
              <a:t>이름 바꾸기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“costume1”</a:t>
            </a:r>
            <a:r>
              <a:rPr lang="ko-KR" altLang="en-US" dirty="0"/>
              <a:t>을 </a:t>
            </a:r>
            <a:r>
              <a:rPr lang="en-US" altLang="ko-KR" dirty="0"/>
              <a:t>“</a:t>
            </a:r>
            <a:r>
              <a:rPr lang="ko-KR" altLang="en-US" dirty="0"/>
              <a:t>냥이</a:t>
            </a:r>
            <a:r>
              <a:rPr lang="en-US" altLang="ko-KR" dirty="0"/>
              <a:t>1”</a:t>
            </a:r>
            <a:r>
              <a:rPr lang="ko-KR" altLang="en-US" dirty="0"/>
              <a:t>로 변경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29603" y="5605980"/>
            <a:ext cx="551572" cy="5158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11988" y="2503675"/>
            <a:ext cx="290515" cy="1800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1569588" y="2547198"/>
            <a:ext cx="3002412" cy="30176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109802" y="3085077"/>
            <a:ext cx="647444" cy="131770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679424" y="2670175"/>
            <a:ext cx="77822" cy="3532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915582" y="2547198"/>
            <a:ext cx="1358458" cy="36211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7475241" y="2018951"/>
            <a:ext cx="0" cy="5770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아래쪽 화살표 27"/>
          <p:cNvSpPr/>
          <p:nvPr/>
        </p:nvSpPr>
        <p:spPr>
          <a:xfrm>
            <a:off x="7307741" y="4000130"/>
            <a:ext cx="278152" cy="1826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53BBB7-2151-4A1F-BE82-746EF589A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980" y="1110926"/>
            <a:ext cx="2723552" cy="24727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44616B-9FE2-422F-8FAE-B3B49CDF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857" y="3775940"/>
            <a:ext cx="2733675" cy="2781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7112214" y="1955033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고양이</a:t>
            </a:r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14AC3-1B14-408B-B371-E7F6757B2EDD}"/>
              </a:ext>
            </a:extLst>
          </p:cNvPr>
          <p:cNvSpPr txBox="1"/>
          <p:nvPr/>
        </p:nvSpPr>
        <p:spPr>
          <a:xfrm>
            <a:off x="7112214" y="582354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고양이</a:t>
            </a:r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8398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C269A0A-0C10-423D-9535-A878035C6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2175634"/>
            <a:ext cx="4019550" cy="417195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637" y="1406043"/>
            <a:ext cx="8764725" cy="4808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4) </a:t>
            </a:r>
            <a:r>
              <a:rPr lang="ko-KR" altLang="en-US" b="1" dirty="0" err="1"/>
              <a:t>스프라이트</a:t>
            </a:r>
            <a:r>
              <a:rPr lang="ko-KR" altLang="en-US" b="1" dirty="0"/>
              <a:t> 움직이기</a:t>
            </a:r>
          </a:p>
          <a:p>
            <a:pPr marL="357188" lvl="2"/>
            <a:r>
              <a:rPr lang="ko-KR" altLang="en-US" dirty="0"/>
              <a:t>스크립트 동작 블록의 </a:t>
            </a:r>
            <a:r>
              <a:rPr lang="en-US" altLang="ko-KR" dirty="0"/>
              <a:t>[~</a:t>
            </a:r>
            <a:r>
              <a:rPr lang="ko-KR" altLang="en-US" dirty="0"/>
              <a:t>만큼 움직이기</a:t>
            </a:r>
            <a:r>
              <a:rPr lang="en-US" altLang="ko-KR" dirty="0"/>
              <a:t>]</a:t>
            </a:r>
            <a:r>
              <a:rPr lang="ko-KR" altLang="en-US" dirty="0"/>
              <a:t> 블록을 추가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5D0DB8-687B-4EA6-8BC3-31148C60F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516" y="2773020"/>
            <a:ext cx="1352550" cy="371475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3E080A3-76DC-4289-9F71-854B7BBD3AB1}"/>
              </a:ext>
            </a:extLst>
          </p:cNvPr>
          <p:cNvCxnSpPr>
            <a:cxnSpLocks/>
          </p:cNvCxnSpPr>
          <p:nvPr/>
        </p:nvCxnSpPr>
        <p:spPr>
          <a:xfrm>
            <a:off x="7297990" y="2943180"/>
            <a:ext cx="506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1824A47-40F2-4081-B4EC-A2D6520F5821}"/>
              </a:ext>
            </a:extLst>
          </p:cNvPr>
          <p:cNvSpPr/>
          <p:nvPr/>
        </p:nvSpPr>
        <p:spPr>
          <a:xfrm>
            <a:off x="5057775" y="5313341"/>
            <a:ext cx="3819097" cy="8477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스프라이트는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기본값으로 오른쪽 방향을 보고 있습니다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C3A408-8773-4FFE-8C37-58E566B40912}"/>
              </a:ext>
            </a:extLst>
          </p:cNvPr>
          <p:cNvSpPr txBox="1"/>
          <p:nvPr/>
        </p:nvSpPr>
        <p:spPr>
          <a:xfrm>
            <a:off x="7246136" y="251980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픽셀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B015E4D-4793-47A4-B7AB-446D220A3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58" y="4198682"/>
            <a:ext cx="1371600" cy="40005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A964BE-3B8A-48DB-8C33-3F8B4E55A2DD}"/>
              </a:ext>
            </a:extLst>
          </p:cNvPr>
          <p:cNvCxnSpPr>
            <a:cxnSpLocks/>
          </p:cNvCxnSpPr>
          <p:nvPr/>
        </p:nvCxnSpPr>
        <p:spPr>
          <a:xfrm flipH="1">
            <a:off x="7297990" y="4454547"/>
            <a:ext cx="506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9CE8D96-E491-4EB1-8FB1-FDCC9455DF8B}"/>
              </a:ext>
            </a:extLst>
          </p:cNvPr>
          <p:cNvSpPr txBox="1"/>
          <p:nvPr/>
        </p:nvSpPr>
        <p:spPr>
          <a:xfrm>
            <a:off x="6904966" y="3979866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픽셀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A6BFCD-CA74-49E6-AED2-E9E096681EC4}"/>
              </a:ext>
            </a:extLst>
          </p:cNvPr>
          <p:cNvCxnSpPr>
            <a:cxnSpLocks/>
          </p:cNvCxnSpPr>
          <p:nvPr/>
        </p:nvCxnSpPr>
        <p:spPr>
          <a:xfrm>
            <a:off x="1605068" y="3750046"/>
            <a:ext cx="1242907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AFFA293-ADAB-4BFB-8A9E-92430EDF4920}"/>
              </a:ext>
            </a:extLst>
          </p:cNvPr>
          <p:cNvSpPr txBox="1"/>
          <p:nvPr/>
        </p:nvSpPr>
        <p:spPr>
          <a:xfrm>
            <a:off x="1612264" y="3810449"/>
            <a:ext cx="74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드래그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856976D-C018-4AB6-8F99-8D5575E006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76" y="2549515"/>
            <a:ext cx="306932" cy="39646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B36B032-8444-47A6-946F-B8FF23AB2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010" y="2599648"/>
            <a:ext cx="682694" cy="72909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79F99F-2908-4AE2-A8F5-A20981219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394" y="3964337"/>
            <a:ext cx="682694" cy="7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82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2113948-9F95-447C-88EA-ACD2BC0FB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43"/>
          <a:stretch/>
        </p:blipFill>
        <p:spPr>
          <a:xfrm>
            <a:off x="537894" y="2150352"/>
            <a:ext cx="3609952" cy="409956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637" y="1352250"/>
            <a:ext cx="8764725" cy="4808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5) </a:t>
            </a:r>
            <a:r>
              <a:rPr lang="ko-KR" altLang="en-US" b="1" dirty="0" err="1"/>
              <a:t>스프라이트</a:t>
            </a:r>
            <a:r>
              <a:rPr lang="ko-KR" altLang="en-US" b="1" dirty="0"/>
              <a:t> 모양 바꾸기</a:t>
            </a:r>
            <a:endParaRPr lang="en-US" altLang="ko-KR" b="1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만큼 전진할 때마다 모양을 바꿔준다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ECD7EFD-C7D4-47F9-9C6C-8D029BBD2362}"/>
              </a:ext>
            </a:extLst>
          </p:cNvPr>
          <p:cNvCxnSpPr>
            <a:cxnSpLocks/>
          </p:cNvCxnSpPr>
          <p:nvPr/>
        </p:nvCxnSpPr>
        <p:spPr>
          <a:xfrm flipV="1">
            <a:off x="1574087" y="4128362"/>
            <a:ext cx="959563" cy="961645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FD1497-30F7-4268-A84F-44C7D603F48D}"/>
              </a:ext>
            </a:extLst>
          </p:cNvPr>
          <p:cNvSpPr txBox="1"/>
          <p:nvPr/>
        </p:nvSpPr>
        <p:spPr>
          <a:xfrm>
            <a:off x="1532455" y="4710289"/>
            <a:ext cx="74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드래그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862FD84-5627-46B7-A86E-7A5A9B4C8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51" y="2698640"/>
            <a:ext cx="306932" cy="39646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232F053-0DEF-4483-8EEC-CF19511F4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54" y="3014042"/>
            <a:ext cx="1194493" cy="13899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DFC8277-9292-428F-A330-61A1B9AA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13" y="3095106"/>
            <a:ext cx="1149691" cy="1227826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1C6916C-889A-42CE-8032-B08F03E463B5}"/>
              </a:ext>
            </a:extLst>
          </p:cNvPr>
          <p:cNvSpPr/>
          <p:nvPr/>
        </p:nvSpPr>
        <p:spPr>
          <a:xfrm>
            <a:off x="4774691" y="5313341"/>
            <a:ext cx="3552825" cy="8477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스프라이트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모양을 바꿔주면 걸어가는 것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처럼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보입니다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72643-1742-48D0-97D1-FFEEE3D2EA53}"/>
              </a:ext>
            </a:extLst>
          </p:cNvPr>
          <p:cNvSpPr txBox="1"/>
          <p:nvPr/>
        </p:nvSpPr>
        <p:spPr>
          <a:xfrm>
            <a:off x="5093127" y="2527541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고양이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8FFD3-5C6E-4BD7-908D-51F86F038EE0}"/>
              </a:ext>
            </a:extLst>
          </p:cNvPr>
          <p:cNvSpPr txBox="1"/>
          <p:nvPr/>
        </p:nvSpPr>
        <p:spPr>
          <a:xfrm>
            <a:off x="6495424" y="2527541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고양이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992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B27E25-C68E-4B4E-88FD-7A48C6E7097F}"/>
              </a:ext>
            </a:extLst>
          </p:cNvPr>
          <p:cNvGrpSpPr/>
          <p:nvPr/>
        </p:nvGrpSpPr>
        <p:grpSpPr>
          <a:xfrm>
            <a:off x="1729426" y="1367430"/>
            <a:ext cx="5933021" cy="677057"/>
            <a:chOff x="1367474" y="1434103"/>
            <a:chExt cx="5933021" cy="677057"/>
          </a:xfrm>
        </p:grpSpPr>
        <p:sp>
          <p:nvSpPr>
            <p:cNvPr id="142" name="AutoShape 92"/>
            <p:cNvSpPr>
              <a:spLocks noChangeArrowheads="1"/>
            </p:cNvSpPr>
            <p:nvPr/>
          </p:nvSpPr>
          <p:spPr bwMode="auto">
            <a:xfrm flipH="1">
              <a:off x="1699174" y="1503113"/>
              <a:ext cx="5466722" cy="5461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" name="AutoShape 92"/>
            <p:cNvSpPr>
              <a:spLocks noChangeArrowheads="1"/>
            </p:cNvSpPr>
            <p:nvPr/>
          </p:nvSpPr>
          <p:spPr bwMode="auto">
            <a:xfrm flipH="1">
              <a:off x="1603135" y="1489225"/>
              <a:ext cx="5697360" cy="576609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chemeClr val="bg1">
                  <a:lumMod val="65000"/>
                </a:schemeClr>
              </a:solidFill>
              <a:prstDash val="solid"/>
              <a:headEnd/>
              <a:tailEnd/>
            </a:ln>
            <a:effectLst>
              <a:outerShdw blurRad="25400" dist="190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1993861" y="1587966"/>
              <a:ext cx="21082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rgbClr val="1A607C"/>
                  </a:solidFill>
                  <a:latin typeface="Arial Black" pitchFamily="34" charset="0"/>
                </a:rPr>
                <a:t>스크래치 설치하기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3BD5CEF-7357-4E22-A349-A971B02427D9}"/>
                </a:ext>
              </a:extLst>
            </p:cNvPr>
            <p:cNvGrpSpPr/>
            <p:nvPr/>
          </p:nvGrpSpPr>
          <p:grpSpPr>
            <a:xfrm>
              <a:off x="1367474" y="1434103"/>
              <a:ext cx="663399" cy="677057"/>
              <a:chOff x="1084546" y="2539736"/>
              <a:chExt cx="663399" cy="677057"/>
            </a:xfrm>
          </p:grpSpPr>
          <p:sp>
            <p:nvSpPr>
              <p:cNvPr id="84" name="타원형 설명선 156">
                <a:extLst>
                  <a:ext uri="{FF2B5EF4-FFF2-40B4-BE49-F238E27FC236}">
                    <a16:creationId xmlns:a16="http://schemas.microsoft.com/office/drawing/2014/main" id="{0050241C-E409-4F3E-AC9E-165AAF64D987}"/>
                  </a:ext>
                </a:extLst>
              </p:cNvPr>
              <p:cNvSpPr/>
              <p:nvPr/>
            </p:nvSpPr>
            <p:spPr>
              <a:xfrm>
                <a:off x="1098821" y="2559661"/>
                <a:ext cx="633438" cy="637208"/>
              </a:xfrm>
              <a:prstGeom prst="wedgeEllipseCallout">
                <a:avLst>
                  <a:gd name="adj1" fmla="val 37747"/>
                  <a:gd name="adj2" fmla="val 53342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Arial Black" pitchFamily="34" charset="0"/>
                    <a:cs typeface="Arial" pitchFamily="34" charset="0"/>
                  </a:rPr>
                  <a:t>1</a:t>
                </a:r>
                <a:endParaRPr lang="ko-KR" altLang="en-US" dirty="0">
                  <a:latin typeface="Arial Black" pitchFamily="34" charset="0"/>
                  <a:cs typeface="Arial" pitchFamily="34" charset="0"/>
                </a:endParaRPr>
              </a:p>
            </p:txBody>
          </p:sp>
          <p:grpSp>
            <p:nvGrpSpPr>
              <p:cNvPr id="2" name="그룹 161"/>
              <p:cNvGrpSpPr/>
              <p:nvPr/>
            </p:nvGrpSpPr>
            <p:grpSpPr>
              <a:xfrm>
                <a:off x="1084546" y="2539736"/>
                <a:ext cx="663399" cy="677057"/>
                <a:chOff x="1331640" y="1403775"/>
                <a:chExt cx="636670" cy="649777"/>
              </a:xfrm>
            </p:grpSpPr>
            <p:sp>
              <p:nvSpPr>
                <p:cNvPr id="163" name="Oval 26"/>
                <p:cNvSpPr>
                  <a:spLocks noChangeAspect="1" noChangeArrowheads="1"/>
                </p:cNvSpPr>
                <p:nvPr/>
              </p:nvSpPr>
              <p:spPr bwMode="auto">
                <a:xfrm rot="15625116">
                  <a:off x="1270883" y="1650750"/>
                  <a:ext cx="425878" cy="22837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38100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4" name="Oval 28"/>
                <p:cNvSpPr>
                  <a:spLocks noChangeArrowheads="1"/>
                </p:cNvSpPr>
                <p:nvPr/>
              </p:nvSpPr>
              <p:spPr bwMode="auto">
                <a:xfrm rot="18325116" flipH="1">
                  <a:off x="1327035" y="1671379"/>
                  <a:ext cx="195899" cy="17558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Arial Black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grpSp>
              <p:nvGrpSpPr>
                <p:cNvPr id="3" name="그룹 15"/>
                <p:cNvGrpSpPr/>
                <p:nvPr/>
              </p:nvGrpSpPr>
              <p:grpSpPr>
                <a:xfrm rot="18325116">
                  <a:off x="1331639" y="1416881"/>
                  <a:ext cx="636672" cy="636670"/>
                  <a:chOff x="3050307" y="1864444"/>
                  <a:chExt cx="3744421" cy="3744417"/>
                </a:xfrm>
              </p:grpSpPr>
              <p:sp>
                <p:nvSpPr>
                  <p:cNvPr id="168" name="타원 12"/>
                  <p:cNvSpPr/>
                  <p:nvPr/>
                </p:nvSpPr>
                <p:spPr>
                  <a:xfrm>
                    <a:off x="3084215" y="1890923"/>
                    <a:ext cx="3672408" cy="3672408"/>
                  </a:xfrm>
                  <a:prstGeom prst="wedgeEllipseCallout">
                    <a:avLst/>
                  </a:prstGeom>
                  <a:gradFill flip="none" rotWithShape="1">
                    <a:gsLst>
                      <a:gs pos="63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>
                        <a:alpha val="3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9" name="타원 7"/>
                  <p:cNvSpPr/>
                  <p:nvPr/>
                </p:nvSpPr>
                <p:spPr>
                  <a:xfrm rot="10800000">
                    <a:off x="3050307" y="1864444"/>
                    <a:ext cx="3744416" cy="3744416"/>
                  </a:xfrm>
                  <a:prstGeom prst="wedgeEllipseCallout">
                    <a:avLst/>
                  </a:prstGeom>
                  <a:gradFill flip="none" rotWithShape="1">
                    <a:gsLst>
                      <a:gs pos="78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accent1">
                          <a:shade val="94000"/>
                          <a:satMod val="13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70" name="타원 9"/>
                  <p:cNvSpPr/>
                  <p:nvPr/>
                </p:nvSpPr>
                <p:spPr>
                  <a:xfrm>
                    <a:off x="3050311" y="1864447"/>
                    <a:ext cx="3744417" cy="3744414"/>
                  </a:xfrm>
                  <a:prstGeom prst="wedgeEllipseCallout">
                    <a:avLst/>
                  </a:prstGeom>
                  <a:gradFill flip="none" rotWithShape="1">
                    <a:gsLst>
                      <a:gs pos="78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accent1">
                          <a:shade val="94000"/>
                          <a:satMod val="13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6" name="자유형 165"/>
                <p:cNvSpPr/>
                <p:nvPr/>
              </p:nvSpPr>
              <p:spPr>
                <a:xfrm rot="2123458">
                  <a:off x="1434620" y="1403775"/>
                  <a:ext cx="391380" cy="379721"/>
                </a:xfrm>
                <a:custGeom>
                  <a:avLst/>
                  <a:gdLst>
                    <a:gd name="connsiteX0" fmla="*/ 0 w 1800225"/>
                    <a:gd name="connsiteY0" fmla="*/ 1285875 h 1409700"/>
                    <a:gd name="connsiteX1" fmla="*/ 723900 w 1800225"/>
                    <a:gd name="connsiteY1" fmla="*/ 1409700 h 1409700"/>
                    <a:gd name="connsiteX2" fmla="*/ 1800225 w 1800225"/>
                    <a:gd name="connsiteY2" fmla="*/ 428625 h 1409700"/>
                    <a:gd name="connsiteX3" fmla="*/ 1323975 w 1800225"/>
                    <a:gd name="connsiteY3" fmla="*/ 0 h 1409700"/>
                    <a:gd name="connsiteX4" fmla="*/ 342900 w 1800225"/>
                    <a:gd name="connsiteY4" fmla="*/ 419100 h 1409700"/>
                    <a:gd name="connsiteX5" fmla="*/ 0 w 1800225"/>
                    <a:gd name="connsiteY5" fmla="*/ 1285875 h 1409700"/>
                    <a:gd name="connsiteX0" fmla="*/ 63500 w 1863725"/>
                    <a:gd name="connsiteY0" fmla="*/ 1287462 h 1411287"/>
                    <a:gd name="connsiteX1" fmla="*/ 787400 w 1863725"/>
                    <a:gd name="connsiteY1" fmla="*/ 1411287 h 1411287"/>
                    <a:gd name="connsiteX2" fmla="*/ 1863725 w 1863725"/>
                    <a:gd name="connsiteY2" fmla="*/ 430212 h 1411287"/>
                    <a:gd name="connsiteX3" fmla="*/ 1387475 w 1863725"/>
                    <a:gd name="connsiteY3" fmla="*/ 1587 h 1411287"/>
                    <a:gd name="connsiteX4" fmla="*/ 406400 w 1863725"/>
                    <a:gd name="connsiteY4" fmla="*/ 420687 h 1411287"/>
                    <a:gd name="connsiteX5" fmla="*/ 63500 w 1863725"/>
                    <a:gd name="connsiteY5" fmla="*/ 1287462 h 1411287"/>
                    <a:gd name="connsiteX0" fmla="*/ 63500 w 1963738"/>
                    <a:gd name="connsiteY0" fmla="*/ 1287462 h 1411287"/>
                    <a:gd name="connsiteX1" fmla="*/ 787400 w 1963738"/>
                    <a:gd name="connsiteY1" fmla="*/ 1411287 h 1411287"/>
                    <a:gd name="connsiteX2" fmla="*/ 1863725 w 1963738"/>
                    <a:gd name="connsiteY2" fmla="*/ 430212 h 1411287"/>
                    <a:gd name="connsiteX3" fmla="*/ 1387475 w 1963738"/>
                    <a:gd name="connsiteY3" fmla="*/ 1587 h 1411287"/>
                    <a:gd name="connsiteX4" fmla="*/ 406400 w 1963738"/>
                    <a:gd name="connsiteY4" fmla="*/ 420687 h 1411287"/>
                    <a:gd name="connsiteX5" fmla="*/ 63500 w 1963738"/>
                    <a:gd name="connsiteY5" fmla="*/ 1287462 h 1411287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41717 w 1963737"/>
                    <a:gd name="connsiteY0" fmla="*/ 1287462 h 1689794"/>
                    <a:gd name="connsiteX1" fmla="*/ 634920 w 1963737"/>
                    <a:gd name="connsiteY1" fmla="*/ 1546919 h 1689794"/>
                    <a:gd name="connsiteX2" fmla="*/ 1841942 w 1963737"/>
                    <a:gd name="connsiteY2" fmla="*/ 430212 h 1689794"/>
                    <a:gd name="connsiteX3" fmla="*/ 1365692 w 1963737"/>
                    <a:gd name="connsiteY3" fmla="*/ 1587 h 1689794"/>
                    <a:gd name="connsiteX4" fmla="*/ 384617 w 1963737"/>
                    <a:gd name="connsiteY4" fmla="*/ 420687 h 1689794"/>
                    <a:gd name="connsiteX5" fmla="*/ 41717 w 1963737"/>
                    <a:gd name="connsiteY5" fmla="*/ 1287462 h 1689794"/>
                    <a:gd name="connsiteX0" fmla="*/ 41717 w 1860992"/>
                    <a:gd name="connsiteY0" fmla="*/ 1287462 h 1689794"/>
                    <a:gd name="connsiteX1" fmla="*/ 634920 w 1860992"/>
                    <a:gd name="connsiteY1" fmla="*/ 1546919 h 1689794"/>
                    <a:gd name="connsiteX2" fmla="*/ 1479991 w 1860992"/>
                    <a:gd name="connsiteY2" fmla="*/ 896937 h 1689794"/>
                    <a:gd name="connsiteX3" fmla="*/ 1841942 w 1860992"/>
                    <a:gd name="connsiteY3" fmla="*/ 430212 h 1689794"/>
                    <a:gd name="connsiteX4" fmla="*/ 1365692 w 1860992"/>
                    <a:gd name="connsiteY4" fmla="*/ 1587 h 1689794"/>
                    <a:gd name="connsiteX5" fmla="*/ 384617 w 1860992"/>
                    <a:gd name="connsiteY5" fmla="*/ 420687 h 1689794"/>
                    <a:gd name="connsiteX6" fmla="*/ 41717 w 1860992"/>
                    <a:gd name="connsiteY6" fmla="*/ 1287462 h 1689794"/>
                    <a:gd name="connsiteX0" fmla="*/ 41717 w 1843724"/>
                    <a:gd name="connsiteY0" fmla="*/ 1287462 h 1689794"/>
                    <a:gd name="connsiteX1" fmla="*/ 634920 w 1843724"/>
                    <a:gd name="connsiteY1" fmla="*/ 1546919 h 1689794"/>
                    <a:gd name="connsiteX2" fmla="*/ 1355000 w 1843724"/>
                    <a:gd name="connsiteY2" fmla="*/ 466799 h 1689794"/>
                    <a:gd name="connsiteX3" fmla="*/ 1841942 w 1843724"/>
                    <a:gd name="connsiteY3" fmla="*/ 430212 h 1689794"/>
                    <a:gd name="connsiteX4" fmla="*/ 1365692 w 1843724"/>
                    <a:gd name="connsiteY4" fmla="*/ 1587 h 1689794"/>
                    <a:gd name="connsiteX5" fmla="*/ 384617 w 1843724"/>
                    <a:gd name="connsiteY5" fmla="*/ 420687 h 1689794"/>
                    <a:gd name="connsiteX6" fmla="*/ 41717 w 1843724"/>
                    <a:gd name="connsiteY6" fmla="*/ 1287462 h 1689794"/>
                    <a:gd name="connsiteX0" fmla="*/ 41717 w 1843724"/>
                    <a:gd name="connsiteY0" fmla="*/ 1287462 h 1689794"/>
                    <a:gd name="connsiteX1" fmla="*/ 634920 w 1843724"/>
                    <a:gd name="connsiteY1" fmla="*/ 1546919 h 1689794"/>
                    <a:gd name="connsiteX2" fmla="*/ 1355000 w 1843724"/>
                    <a:gd name="connsiteY2" fmla="*/ 466799 h 1689794"/>
                    <a:gd name="connsiteX3" fmla="*/ 1841942 w 1843724"/>
                    <a:gd name="connsiteY3" fmla="*/ 430212 h 1689794"/>
                    <a:gd name="connsiteX4" fmla="*/ 1365692 w 1843724"/>
                    <a:gd name="connsiteY4" fmla="*/ 1587 h 1689794"/>
                    <a:gd name="connsiteX5" fmla="*/ 384617 w 1843724"/>
                    <a:gd name="connsiteY5" fmla="*/ 420687 h 1689794"/>
                    <a:gd name="connsiteX6" fmla="*/ 41717 w 1843724"/>
                    <a:gd name="connsiteY6" fmla="*/ 1287462 h 1689794"/>
                    <a:gd name="connsiteX0" fmla="*/ 41717 w 1855725"/>
                    <a:gd name="connsiteY0" fmla="*/ 1287462 h 1689794"/>
                    <a:gd name="connsiteX1" fmla="*/ 634920 w 1855725"/>
                    <a:gd name="connsiteY1" fmla="*/ 1546919 h 1689794"/>
                    <a:gd name="connsiteX2" fmla="*/ 1282992 w 1855725"/>
                    <a:gd name="connsiteY2" fmla="*/ 322783 h 1689794"/>
                    <a:gd name="connsiteX3" fmla="*/ 1841942 w 1855725"/>
                    <a:gd name="connsiteY3" fmla="*/ 430212 h 1689794"/>
                    <a:gd name="connsiteX4" fmla="*/ 1365692 w 1855725"/>
                    <a:gd name="connsiteY4" fmla="*/ 1587 h 1689794"/>
                    <a:gd name="connsiteX5" fmla="*/ 384617 w 1855725"/>
                    <a:gd name="connsiteY5" fmla="*/ 420687 h 1689794"/>
                    <a:gd name="connsiteX6" fmla="*/ 41717 w 1855725"/>
                    <a:gd name="connsiteY6" fmla="*/ 1287462 h 1689794"/>
                    <a:gd name="connsiteX0" fmla="*/ 41717 w 1876164"/>
                    <a:gd name="connsiteY0" fmla="*/ 1287462 h 1689794"/>
                    <a:gd name="connsiteX1" fmla="*/ 634920 w 1876164"/>
                    <a:gd name="connsiteY1" fmla="*/ 1546919 h 1689794"/>
                    <a:gd name="connsiteX2" fmla="*/ 1571024 w 1876164"/>
                    <a:gd name="connsiteY2" fmla="*/ 538807 h 1689794"/>
                    <a:gd name="connsiteX3" fmla="*/ 1841942 w 1876164"/>
                    <a:gd name="connsiteY3" fmla="*/ 430212 h 1689794"/>
                    <a:gd name="connsiteX4" fmla="*/ 1365692 w 1876164"/>
                    <a:gd name="connsiteY4" fmla="*/ 1587 h 1689794"/>
                    <a:gd name="connsiteX5" fmla="*/ 384617 w 1876164"/>
                    <a:gd name="connsiteY5" fmla="*/ 420687 h 1689794"/>
                    <a:gd name="connsiteX6" fmla="*/ 41717 w 1876164"/>
                    <a:gd name="connsiteY6" fmla="*/ 1287462 h 1689794"/>
                    <a:gd name="connsiteX0" fmla="*/ 53718 w 1888165"/>
                    <a:gd name="connsiteY0" fmla="*/ 1287462 h 1761802"/>
                    <a:gd name="connsiteX1" fmla="*/ 718928 w 1888165"/>
                    <a:gd name="connsiteY1" fmla="*/ 1618927 h 1761802"/>
                    <a:gd name="connsiteX2" fmla="*/ 1583025 w 1888165"/>
                    <a:gd name="connsiteY2" fmla="*/ 538807 h 1761802"/>
                    <a:gd name="connsiteX3" fmla="*/ 1853943 w 1888165"/>
                    <a:gd name="connsiteY3" fmla="*/ 430212 h 1761802"/>
                    <a:gd name="connsiteX4" fmla="*/ 1377693 w 1888165"/>
                    <a:gd name="connsiteY4" fmla="*/ 1587 h 1761802"/>
                    <a:gd name="connsiteX5" fmla="*/ 396618 w 1888165"/>
                    <a:gd name="connsiteY5" fmla="*/ 420687 h 1761802"/>
                    <a:gd name="connsiteX6" fmla="*/ 53718 w 1888165"/>
                    <a:gd name="connsiteY6" fmla="*/ 1287462 h 1761802"/>
                    <a:gd name="connsiteX0" fmla="*/ 53718 w 1888165"/>
                    <a:gd name="connsiteY0" fmla="*/ 1287462 h 1761802"/>
                    <a:gd name="connsiteX1" fmla="*/ 718928 w 1888165"/>
                    <a:gd name="connsiteY1" fmla="*/ 1618927 h 1761802"/>
                    <a:gd name="connsiteX2" fmla="*/ 1583025 w 1888165"/>
                    <a:gd name="connsiteY2" fmla="*/ 538807 h 1761802"/>
                    <a:gd name="connsiteX3" fmla="*/ 1853943 w 1888165"/>
                    <a:gd name="connsiteY3" fmla="*/ 430212 h 1761802"/>
                    <a:gd name="connsiteX4" fmla="*/ 1377693 w 1888165"/>
                    <a:gd name="connsiteY4" fmla="*/ 1587 h 1761802"/>
                    <a:gd name="connsiteX5" fmla="*/ 396618 w 1888165"/>
                    <a:gd name="connsiteY5" fmla="*/ 420687 h 1761802"/>
                    <a:gd name="connsiteX6" fmla="*/ 53718 w 1888165"/>
                    <a:gd name="connsiteY6" fmla="*/ 1287462 h 1761802"/>
                    <a:gd name="connsiteX0" fmla="*/ 53718 w 1888165"/>
                    <a:gd name="connsiteY0" fmla="*/ 1287462 h 1706006"/>
                    <a:gd name="connsiteX1" fmla="*/ 718928 w 1888165"/>
                    <a:gd name="connsiteY1" fmla="*/ 1618927 h 1706006"/>
                    <a:gd name="connsiteX2" fmla="*/ 1583025 w 1888165"/>
                    <a:gd name="connsiteY2" fmla="*/ 538807 h 1706006"/>
                    <a:gd name="connsiteX3" fmla="*/ 1853943 w 1888165"/>
                    <a:gd name="connsiteY3" fmla="*/ 430212 h 1706006"/>
                    <a:gd name="connsiteX4" fmla="*/ 1377693 w 1888165"/>
                    <a:gd name="connsiteY4" fmla="*/ 1587 h 1706006"/>
                    <a:gd name="connsiteX5" fmla="*/ 396618 w 1888165"/>
                    <a:gd name="connsiteY5" fmla="*/ 420687 h 1706006"/>
                    <a:gd name="connsiteX6" fmla="*/ 53718 w 1888165"/>
                    <a:gd name="connsiteY6" fmla="*/ 1287462 h 1706006"/>
                    <a:gd name="connsiteX0" fmla="*/ 53718 w 1888165"/>
                    <a:gd name="connsiteY0" fmla="*/ 1287462 h 1618927"/>
                    <a:gd name="connsiteX1" fmla="*/ 718928 w 1888165"/>
                    <a:gd name="connsiteY1" fmla="*/ 1618927 h 1618927"/>
                    <a:gd name="connsiteX2" fmla="*/ 1583025 w 1888165"/>
                    <a:gd name="connsiteY2" fmla="*/ 538807 h 1618927"/>
                    <a:gd name="connsiteX3" fmla="*/ 1853943 w 1888165"/>
                    <a:gd name="connsiteY3" fmla="*/ 430212 h 1618927"/>
                    <a:gd name="connsiteX4" fmla="*/ 1377693 w 1888165"/>
                    <a:gd name="connsiteY4" fmla="*/ 1587 h 1618927"/>
                    <a:gd name="connsiteX5" fmla="*/ 396618 w 1888165"/>
                    <a:gd name="connsiteY5" fmla="*/ 420687 h 1618927"/>
                    <a:gd name="connsiteX6" fmla="*/ 53718 w 1888165"/>
                    <a:gd name="connsiteY6" fmla="*/ 1287462 h 1618927"/>
                    <a:gd name="connsiteX0" fmla="*/ 5223 w 1839670"/>
                    <a:gd name="connsiteY0" fmla="*/ 1287462 h 1780287"/>
                    <a:gd name="connsiteX1" fmla="*/ 379464 w 1839670"/>
                    <a:gd name="connsiteY1" fmla="*/ 1506969 h 1780287"/>
                    <a:gd name="connsiteX2" fmla="*/ 670433 w 1839670"/>
                    <a:gd name="connsiteY2" fmla="*/ 1618927 h 1780287"/>
                    <a:gd name="connsiteX3" fmla="*/ 1534530 w 1839670"/>
                    <a:gd name="connsiteY3" fmla="*/ 538807 h 1780287"/>
                    <a:gd name="connsiteX4" fmla="*/ 1805448 w 1839670"/>
                    <a:gd name="connsiteY4" fmla="*/ 430212 h 1780287"/>
                    <a:gd name="connsiteX5" fmla="*/ 1329198 w 1839670"/>
                    <a:gd name="connsiteY5" fmla="*/ 1587 h 1780287"/>
                    <a:gd name="connsiteX6" fmla="*/ 348123 w 1839670"/>
                    <a:gd name="connsiteY6" fmla="*/ 420687 h 1780287"/>
                    <a:gd name="connsiteX7" fmla="*/ 5223 w 1839670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34947" h="1780287">
                      <a:moveTo>
                        <a:pt x="500" y="1287462"/>
                      </a:moveTo>
                      <a:cubicBezTo>
                        <a:pt x="1000" y="1451572"/>
                        <a:pt x="235534" y="1350106"/>
                        <a:pt x="346402" y="1405350"/>
                      </a:cubicBezTo>
                      <a:cubicBezTo>
                        <a:pt x="457270" y="1460594"/>
                        <a:pt x="473199" y="1780287"/>
                        <a:pt x="665710" y="1618927"/>
                      </a:cubicBezTo>
                      <a:cubicBezTo>
                        <a:pt x="905422" y="1553840"/>
                        <a:pt x="1238695" y="627021"/>
                        <a:pt x="1529807" y="538807"/>
                      </a:cubicBezTo>
                      <a:cubicBezTo>
                        <a:pt x="1820919" y="450593"/>
                        <a:pt x="1834947" y="519749"/>
                        <a:pt x="1800725" y="430212"/>
                      </a:cubicBezTo>
                      <a:cubicBezTo>
                        <a:pt x="1766503" y="340675"/>
                        <a:pt x="1567362" y="3174"/>
                        <a:pt x="1324475" y="1587"/>
                      </a:cubicBezTo>
                      <a:cubicBezTo>
                        <a:pt x="1081588" y="0"/>
                        <a:pt x="564063" y="206375"/>
                        <a:pt x="343400" y="420687"/>
                      </a:cubicBezTo>
                      <a:cubicBezTo>
                        <a:pt x="122738" y="635000"/>
                        <a:pt x="0" y="1123352"/>
                        <a:pt x="500" y="128746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4000">
                      <a:schemeClr val="bg1">
                        <a:alpha val="19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7" name="자유형 166"/>
                <p:cNvSpPr/>
                <p:nvPr/>
              </p:nvSpPr>
              <p:spPr>
                <a:xfrm rot="2564305">
                  <a:off x="1410009" y="1727206"/>
                  <a:ext cx="432462" cy="325530"/>
                </a:xfrm>
                <a:custGeom>
                  <a:avLst/>
                  <a:gdLst>
                    <a:gd name="connsiteX0" fmla="*/ 0 w 2171700"/>
                    <a:gd name="connsiteY0" fmla="*/ 1038225 h 1914525"/>
                    <a:gd name="connsiteX1" fmla="*/ 390525 w 2171700"/>
                    <a:gd name="connsiteY1" fmla="*/ 1571625 h 1914525"/>
                    <a:gd name="connsiteX2" fmla="*/ 819150 w 2171700"/>
                    <a:gd name="connsiteY2" fmla="*/ 1914525 h 1914525"/>
                    <a:gd name="connsiteX3" fmla="*/ 1409700 w 2171700"/>
                    <a:gd name="connsiteY3" fmla="*/ 1771650 h 1914525"/>
                    <a:gd name="connsiteX4" fmla="*/ 1876425 w 2171700"/>
                    <a:gd name="connsiteY4" fmla="*/ 1371600 h 1914525"/>
                    <a:gd name="connsiteX5" fmla="*/ 2171700 w 2171700"/>
                    <a:gd name="connsiteY5" fmla="*/ 752475 h 1914525"/>
                    <a:gd name="connsiteX6" fmla="*/ 2105025 w 2171700"/>
                    <a:gd name="connsiteY6" fmla="*/ 0 h 1914525"/>
                    <a:gd name="connsiteX7" fmla="*/ 1990725 w 2171700"/>
                    <a:gd name="connsiteY7" fmla="*/ 209550 h 1914525"/>
                    <a:gd name="connsiteX8" fmla="*/ 1733550 w 2171700"/>
                    <a:gd name="connsiteY8" fmla="*/ 514350 h 1914525"/>
                    <a:gd name="connsiteX9" fmla="*/ 1428750 w 2171700"/>
                    <a:gd name="connsiteY9" fmla="*/ 533400 h 1914525"/>
                    <a:gd name="connsiteX10" fmla="*/ 790575 w 2171700"/>
                    <a:gd name="connsiteY10" fmla="*/ 942975 h 1914525"/>
                    <a:gd name="connsiteX11" fmla="*/ 209550 w 2171700"/>
                    <a:gd name="connsiteY11" fmla="*/ 1047750 h 1914525"/>
                    <a:gd name="connsiteX12" fmla="*/ 0 w 2171700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128712 h 2005012"/>
                    <a:gd name="connsiteX1" fmla="*/ 420687 w 2201862"/>
                    <a:gd name="connsiteY1" fmla="*/ 1662112 h 2005012"/>
                    <a:gd name="connsiteX2" fmla="*/ 849312 w 2201862"/>
                    <a:gd name="connsiteY2" fmla="*/ 2005012 h 2005012"/>
                    <a:gd name="connsiteX3" fmla="*/ 1439862 w 2201862"/>
                    <a:gd name="connsiteY3" fmla="*/ 1862137 h 2005012"/>
                    <a:gd name="connsiteX4" fmla="*/ 1906587 w 2201862"/>
                    <a:gd name="connsiteY4" fmla="*/ 1462087 h 2005012"/>
                    <a:gd name="connsiteX5" fmla="*/ 2201862 w 2201862"/>
                    <a:gd name="connsiteY5" fmla="*/ 842962 h 2005012"/>
                    <a:gd name="connsiteX6" fmla="*/ 2135187 w 2201862"/>
                    <a:gd name="connsiteY6" fmla="*/ 90487 h 2005012"/>
                    <a:gd name="connsiteX7" fmla="*/ 2020887 w 2201862"/>
                    <a:gd name="connsiteY7" fmla="*/ 300037 h 2005012"/>
                    <a:gd name="connsiteX8" fmla="*/ 1763712 w 2201862"/>
                    <a:gd name="connsiteY8" fmla="*/ 604837 h 2005012"/>
                    <a:gd name="connsiteX9" fmla="*/ 1458912 w 2201862"/>
                    <a:gd name="connsiteY9" fmla="*/ 623887 h 2005012"/>
                    <a:gd name="connsiteX10" fmla="*/ 820737 w 2201862"/>
                    <a:gd name="connsiteY10" fmla="*/ 1033462 h 2005012"/>
                    <a:gd name="connsiteX11" fmla="*/ 239712 w 2201862"/>
                    <a:gd name="connsiteY11" fmla="*/ 1138237 h 2005012"/>
                    <a:gd name="connsiteX12" fmla="*/ 30162 w 2201862"/>
                    <a:gd name="connsiteY12" fmla="*/ 1128712 h 2005012"/>
                    <a:gd name="connsiteX0" fmla="*/ 30162 w 2239962"/>
                    <a:gd name="connsiteY0" fmla="*/ 1128712 h 2005012"/>
                    <a:gd name="connsiteX1" fmla="*/ 420687 w 2239962"/>
                    <a:gd name="connsiteY1" fmla="*/ 1662112 h 2005012"/>
                    <a:gd name="connsiteX2" fmla="*/ 849312 w 2239962"/>
                    <a:gd name="connsiteY2" fmla="*/ 2005012 h 2005012"/>
                    <a:gd name="connsiteX3" fmla="*/ 1439862 w 2239962"/>
                    <a:gd name="connsiteY3" fmla="*/ 1862137 h 2005012"/>
                    <a:gd name="connsiteX4" fmla="*/ 1906587 w 2239962"/>
                    <a:gd name="connsiteY4" fmla="*/ 1462087 h 2005012"/>
                    <a:gd name="connsiteX5" fmla="*/ 2201862 w 2239962"/>
                    <a:gd name="connsiteY5" fmla="*/ 842962 h 2005012"/>
                    <a:gd name="connsiteX6" fmla="*/ 2135187 w 2239962"/>
                    <a:gd name="connsiteY6" fmla="*/ 90487 h 2005012"/>
                    <a:gd name="connsiteX7" fmla="*/ 2020887 w 2239962"/>
                    <a:gd name="connsiteY7" fmla="*/ 300037 h 2005012"/>
                    <a:gd name="connsiteX8" fmla="*/ 1763712 w 2239962"/>
                    <a:gd name="connsiteY8" fmla="*/ 604837 h 2005012"/>
                    <a:gd name="connsiteX9" fmla="*/ 1458912 w 2239962"/>
                    <a:gd name="connsiteY9" fmla="*/ 623887 h 2005012"/>
                    <a:gd name="connsiteX10" fmla="*/ 820737 w 2239962"/>
                    <a:gd name="connsiteY10" fmla="*/ 1033462 h 2005012"/>
                    <a:gd name="connsiteX11" fmla="*/ 239712 w 2239962"/>
                    <a:gd name="connsiteY11" fmla="*/ 1138237 h 2005012"/>
                    <a:gd name="connsiteX12" fmla="*/ 30162 w 2239962"/>
                    <a:gd name="connsiteY12" fmla="*/ 1128712 h 2005012"/>
                    <a:gd name="connsiteX0" fmla="*/ 30162 w 2239962"/>
                    <a:gd name="connsiteY0" fmla="*/ 1128712 h 2005012"/>
                    <a:gd name="connsiteX1" fmla="*/ 420687 w 2239962"/>
                    <a:gd name="connsiteY1" fmla="*/ 1662112 h 2005012"/>
                    <a:gd name="connsiteX2" fmla="*/ 849312 w 2239962"/>
                    <a:gd name="connsiteY2" fmla="*/ 2005012 h 2005012"/>
                    <a:gd name="connsiteX3" fmla="*/ 1439862 w 2239962"/>
                    <a:gd name="connsiteY3" fmla="*/ 1862137 h 2005012"/>
                    <a:gd name="connsiteX4" fmla="*/ 1906587 w 2239962"/>
                    <a:gd name="connsiteY4" fmla="*/ 1462087 h 2005012"/>
                    <a:gd name="connsiteX5" fmla="*/ 2201862 w 2239962"/>
                    <a:gd name="connsiteY5" fmla="*/ 842962 h 2005012"/>
                    <a:gd name="connsiteX6" fmla="*/ 2135187 w 2239962"/>
                    <a:gd name="connsiteY6" fmla="*/ 90487 h 2005012"/>
                    <a:gd name="connsiteX7" fmla="*/ 2020887 w 2239962"/>
                    <a:gd name="connsiteY7" fmla="*/ 300037 h 2005012"/>
                    <a:gd name="connsiteX8" fmla="*/ 1763712 w 2239962"/>
                    <a:gd name="connsiteY8" fmla="*/ 604837 h 2005012"/>
                    <a:gd name="connsiteX9" fmla="*/ 1458912 w 2239962"/>
                    <a:gd name="connsiteY9" fmla="*/ 623887 h 2005012"/>
                    <a:gd name="connsiteX10" fmla="*/ 820737 w 2239962"/>
                    <a:gd name="connsiteY10" fmla="*/ 1033462 h 2005012"/>
                    <a:gd name="connsiteX11" fmla="*/ 239712 w 2239962"/>
                    <a:gd name="connsiteY11" fmla="*/ 1138237 h 2005012"/>
                    <a:gd name="connsiteX12" fmla="*/ 30162 w 2239962"/>
                    <a:gd name="connsiteY12" fmla="*/ 1128712 h 2005012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820737 w 2239962"/>
                    <a:gd name="connsiteY9" fmla="*/ 1033462 h 2038350"/>
                    <a:gd name="connsiteX10" fmla="*/ 239712 w 2239962"/>
                    <a:gd name="connsiteY10" fmla="*/ 1138237 h 2038350"/>
                    <a:gd name="connsiteX11" fmla="*/ 30162 w 2239962"/>
                    <a:gd name="connsiteY11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820737 w 2239962"/>
                    <a:gd name="connsiteY9" fmla="*/ 1033462 h 2038350"/>
                    <a:gd name="connsiteX10" fmla="*/ 239712 w 2239962"/>
                    <a:gd name="connsiteY10" fmla="*/ 1138237 h 2038350"/>
                    <a:gd name="connsiteX11" fmla="*/ 30162 w 2239962"/>
                    <a:gd name="connsiteY11" fmla="*/ 1128712 h 2038350"/>
                    <a:gd name="connsiteX0" fmla="*/ 30162 w 2220912"/>
                    <a:gd name="connsiteY0" fmla="*/ 868362 h 1778000"/>
                    <a:gd name="connsiteX1" fmla="*/ 420687 w 2220912"/>
                    <a:gd name="connsiteY1" fmla="*/ 1401762 h 1778000"/>
                    <a:gd name="connsiteX2" fmla="*/ 849312 w 2220912"/>
                    <a:gd name="connsiteY2" fmla="*/ 1744662 h 1778000"/>
                    <a:gd name="connsiteX3" fmla="*/ 1439862 w 2220912"/>
                    <a:gd name="connsiteY3" fmla="*/ 1601787 h 1778000"/>
                    <a:gd name="connsiteX4" fmla="*/ 1906587 w 2220912"/>
                    <a:gd name="connsiteY4" fmla="*/ 1201737 h 1778000"/>
                    <a:gd name="connsiteX5" fmla="*/ 2201862 w 2220912"/>
                    <a:gd name="connsiteY5" fmla="*/ 582612 h 1778000"/>
                    <a:gd name="connsiteX6" fmla="*/ 2020887 w 2220912"/>
                    <a:gd name="connsiteY6" fmla="*/ 39687 h 1778000"/>
                    <a:gd name="connsiteX7" fmla="*/ 1763712 w 2220912"/>
                    <a:gd name="connsiteY7" fmla="*/ 344487 h 1778000"/>
                    <a:gd name="connsiteX8" fmla="*/ 820737 w 2220912"/>
                    <a:gd name="connsiteY8" fmla="*/ 773112 h 1778000"/>
                    <a:gd name="connsiteX9" fmla="*/ 239712 w 2220912"/>
                    <a:gd name="connsiteY9" fmla="*/ 877887 h 1778000"/>
                    <a:gd name="connsiteX10" fmla="*/ 30162 w 2220912"/>
                    <a:gd name="connsiteY10" fmla="*/ 868362 h 1778000"/>
                    <a:gd name="connsiteX0" fmla="*/ 30162 w 2220912"/>
                    <a:gd name="connsiteY0" fmla="*/ 868362 h 1778000"/>
                    <a:gd name="connsiteX1" fmla="*/ 420687 w 2220912"/>
                    <a:gd name="connsiteY1" fmla="*/ 1401762 h 1778000"/>
                    <a:gd name="connsiteX2" fmla="*/ 849312 w 2220912"/>
                    <a:gd name="connsiteY2" fmla="*/ 1744662 h 1778000"/>
                    <a:gd name="connsiteX3" fmla="*/ 1439862 w 2220912"/>
                    <a:gd name="connsiteY3" fmla="*/ 1601787 h 1778000"/>
                    <a:gd name="connsiteX4" fmla="*/ 1906587 w 2220912"/>
                    <a:gd name="connsiteY4" fmla="*/ 1201737 h 1778000"/>
                    <a:gd name="connsiteX5" fmla="*/ 2201862 w 2220912"/>
                    <a:gd name="connsiteY5" fmla="*/ 582612 h 1778000"/>
                    <a:gd name="connsiteX6" fmla="*/ 2020887 w 2220912"/>
                    <a:gd name="connsiteY6" fmla="*/ 39687 h 1778000"/>
                    <a:gd name="connsiteX7" fmla="*/ 1763712 w 2220912"/>
                    <a:gd name="connsiteY7" fmla="*/ 344487 h 1778000"/>
                    <a:gd name="connsiteX8" fmla="*/ 820737 w 2220912"/>
                    <a:gd name="connsiteY8" fmla="*/ 773112 h 1778000"/>
                    <a:gd name="connsiteX9" fmla="*/ 239712 w 2220912"/>
                    <a:gd name="connsiteY9" fmla="*/ 877887 h 1778000"/>
                    <a:gd name="connsiteX10" fmla="*/ 30162 w 2220912"/>
                    <a:gd name="connsiteY10" fmla="*/ 868362 h 1778000"/>
                    <a:gd name="connsiteX0" fmla="*/ 30162 w 2312374"/>
                    <a:gd name="connsiteY0" fmla="*/ 869819 h 1779457"/>
                    <a:gd name="connsiteX1" fmla="*/ 420687 w 2312374"/>
                    <a:gd name="connsiteY1" fmla="*/ 1403219 h 1779457"/>
                    <a:gd name="connsiteX2" fmla="*/ 849312 w 2312374"/>
                    <a:gd name="connsiteY2" fmla="*/ 1746119 h 1779457"/>
                    <a:gd name="connsiteX3" fmla="*/ 1439862 w 2312374"/>
                    <a:gd name="connsiteY3" fmla="*/ 1603244 h 1779457"/>
                    <a:gd name="connsiteX4" fmla="*/ 1906587 w 2312374"/>
                    <a:gd name="connsiteY4" fmla="*/ 1203194 h 1779457"/>
                    <a:gd name="connsiteX5" fmla="*/ 2201862 w 2312374"/>
                    <a:gd name="connsiteY5" fmla="*/ 584069 h 1779457"/>
                    <a:gd name="connsiteX6" fmla="*/ 2239349 w 2312374"/>
                    <a:gd name="connsiteY6" fmla="*/ 39687 h 1779457"/>
                    <a:gd name="connsiteX7" fmla="*/ 1763712 w 2312374"/>
                    <a:gd name="connsiteY7" fmla="*/ 345944 h 1779457"/>
                    <a:gd name="connsiteX8" fmla="*/ 820737 w 2312374"/>
                    <a:gd name="connsiteY8" fmla="*/ 774569 h 1779457"/>
                    <a:gd name="connsiteX9" fmla="*/ 239712 w 2312374"/>
                    <a:gd name="connsiteY9" fmla="*/ 879344 h 1779457"/>
                    <a:gd name="connsiteX10" fmla="*/ 30162 w 2312374"/>
                    <a:gd name="connsiteY10" fmla="*/ 869819 h 1779457"/>
                    <a:gd name="connsiteX0" fmla="*/ 30162 w 2332627"/>
                    <a:gd name="connsiteY0" fmla="*/ 846217 h 1755855"/>
                    <a:gd name="connsiteX1" fmla="*/ 420687 w 2332627"/>
                    <a:gd name="connsiteY1" fmla="*/ 1379617 h 1755855"/>
                    <a:gd name="connsiteX2" fmla="*/ 849312 w 2332627"/>
                    <a:gd name="connsiteY2" fmla="*/ 1722517 h 1755855"/>
                    <a:gd name="connsiteX3" fmla="*/ 1439862 w 2332627"/>
                    <a:gd name="connsiteY3" fmla="*/ 1579642 h 1755855"/>
                    <a:gd name="connsiteX4" fmla="*/ 1906587 w 2332627"/>
                    <a:gd name="connsiteY4" fmla="*/ 1179592 h 1755855"/>
                    <a:gd name="connsiteX5" fmla="*/ 2201862 w 2332627"/>
                    <a:gd name="connsiteY5" fmla="*/ 560467 h 1755855"/>
                    <a:gd name="connsiteX6" fmla="*/ 2239349 w 2332627"/>
                    <a:gd name="connsiteY6" fmla="*/ 16085 h 1755855"/>
                    <a:gd name="connsiteX7" fmla="*/ 1642189 w 2332627"/>
                    <a:gd name="connsiteY7" fmla="*/ 463955 h 1755855"/>
                    <a:gd name="connsiteX8" fmla="*/ 820737 w 2332627"/>
                    <a:gd name="connsiteY8" fmla="*/ 750967 h 1755855"/>
                    <a:gd name="connsiteX9" fmla="*/ 239712 w 2332627"/>
                    <a:gd name="connsiteY9" fmla="*/ 855742 h 1755855"/>
                    <a:gd name="connsiteX10" fmla="*/ 30162 w 2332627"/>
                    <a:gd name="connsiteY10" fmla="*/ 846217 h 1755855"/>
                    <a:gd name="connsiteX0" fmla="*/ 30162 w 2332628"/>
                    <a:gd name="connsiteY0" fmla="*/ 846217 h 1755855"/>
                    <a:gd name="connsiteX1" fmla="*/ 420687 w 2332628"/>
                    <a:gd name="connsiteY1" fmla="*/ 1379617 h 1755855"/>
                    <a:gd name="connsiteX2" fmla="*/ 849312 w 2332628"/>
                    <a:gd name="connsiteY2" fmla="*/ 1722517 h 1755855"/>
                    <a:gd name="connsiteX3" fmla="*/ 1439862 w 2332628"/>
                    <a:gd name="connsiteY3" fmla="*/ 1579642 h 1755855"/>
                    <a:gd name="connsiteX4" fmla="*/ 1906587 w 2332628"/>
                    <a:gd name="connsiteY4" fmla="*/ 1179592 h 1755855"/>
                    <a:gd name="connsiteX5" fmla="*/ 2201862 w 2332628"/>
                    <a:gd name="connsiteY5" fmla="*/ 560467 h 1755855"/>
                    <a:gd name="connsiteX6" fmla="*/ 2239349 w 2332628"/>
                    <a:gd name="connsiteY6" fmla="*/ 16085 h 1755855"/>
                    <a:gd name="connsiteX7" fmla="*/ 1642189 w 2332628"/>
                    <a:gd name="connsiteY7" fmla="*/ 463955 h 1755855"/>
                    <a:gd name="connsiteX8" fmla="*/ 970384 w 2332628"/>
                    <a:gd name="connsiteY8" fmla="*/ 538600 h 1755855"/>
                    <a:gd name="connsiteX9" fmla="*/ 239712 w 2332628"/>
                    <a:gd name="connsiteY9" fmla="*/ 855742 h 1755855"/>
                    <a:gd name="connsiteX10" fmla="*/ 30162 w 2332628"/>
                    <a:gd name="connsiteY10" fmla="*/ 846217 h 1755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32628" h="1755855">
                      <a:moveTo>
                        <a:pt x="30162" y="846217"/>
                      </a:moveTo>
                      <a:cubicBezTo>
                        <a:pt x="60324" y="933529"/>
                        <a:pt x="284162" y="1233567"/>
                        <a:pt x="420687" y="1379617"/>
                      </a:cubicBezTo>
                      <a:cubicBezTo>
                        <a:pt x="557212" y="1525667"/>
                        <a:pt x="679449" y="1689179"/>
                        <a:pt x="849312" y="1722517"/>
                      </a:cubicBezTo>
                      <a:cubicBezTo>
                        <a:pt x="1019175" y="1755855"/>
                        <a:pt x="1263650" y="1670129"/>
                        <a:pt x="1439862" y="1579642"/>
                      </a:cubicBezTo>
                      <a:cubicBezTo>
                        <a:pt x="1616074" y="1489155"/>
                        <a:pt x="1779587" y="1349455"/>
                        <a:pt x="1906587" y="1179592"/>
                      </a:cubicBezTo>
                      <a:cubicBezTo>
                        <a:pt x="2033587" y="1009729"/>
                        <a:pt x="2146402" y="754385"/>
                        <a:pt x="2201862" y="560467"/>
                      </a:cubicBezTo>
                      <a:cubicBezTo>
                        <a:pt x="2257322" y="366549"/>
                        <a:pt x="2332628" y="32170"/>
                        <a:pt x="2239349" y="16085"/>
                      </a:cubicBezTo>
                      <a:cubicBezTo>
                        <a:pt x="2146070" y="0"/>
                        <a:pt x="1853683" y="376869"/>
                        <a:pt x="1642189" y="463955"/>
                      </a:cubicBezTo>
                      <a:cubicBezTo>
                        <a:pt x="1430695" y="551041"/>
                        <a:pt x="1204130" y="473302"/>
                        <a:pt x="970384" y="538600"/>
                      </a:cubicBezTo>
                      <a:cubicBezTo>
                        <a:pt x="736638" y="603898"/>
                        <a:pt x="396416" y="804472"/>
                        <a:pt x="239712" y="855742"/>
                      </a:cubicBezTo>
                      <a:cubicBezTo>
                        <a:pt x="83008" y="907012"/>
                        <a:pt x="0" y="758905"/>
                        <a:pt x="30162" y="8462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4000">
                      <a:schemeClr val="bg1">
                        <a:alpha val="11000"/>
                      </a:schemeClr>
                    </a:gs>
                    <a:gs pos="28000">
                      <a:schemeClr val="bg1">
                        <a:alpha val="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51A88F-0F5D-422B-8C68-47FC0DEE1876}"/>
              </a:ext>
            </a:extLst>
          </p:cNvPr>
          <p:cNvGrpSpPr/>
          <p:nvPr/>
        </p:nvGrpSpPr>
        <p:grpSpPr>
          <a:xfrm>
            <a:off x="1761600" y="3279978"/>
            <a:ext cx="5927236" cy="694104"/>
            <a:chOff x="1399650" y="3419449"/>
            <a:chExt cx="5927236" cy="694104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590B964-C4C6-4C06-865D-0459E6E46F6A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103" name="AutoShape 92">
                <a:extLst>
                  <a:ext uri="{FF2B5EF4-FFF2-40B4-BE49-F238E27FC236}">
                    <a16:creationId xmlns:a16="http://schemas.microsoft.com/office/drawing/2014/main" id="{A6B08A86-DA12-4413-99AA-448318372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4" name="AutoShape 92">
                <a:extLst>
                  <a:ext uri="{FF2B5EF4-FFF2-40B4-BE49-F238E27FC236}">
                    <a16:creationId xmlns:a16="http://schemas.microsoft.com/office/drawing/2014/main" id="{B117CC82-3110-41A4-AEB6-BDFC44014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487836D-A2CE-47E0-AC03-FF143930A7FB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877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고양이 산책하기</a:t>
                </a: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7EE940-491D-43C5-836A-56CE7405E198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107" name="타원형 설명선 156">
                  <a:extLst>
                    <a:ext uri="{FF2B5EF4-FFF2-40B4-BE49-F238E27FC236}">
                      <a16:creationId xmlns:a16="http://schemas.microsoft.com/office/drawing/2014/main" id="{BBD2CC57-4572-4CE6-9C97-98AABD1E1BC9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3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08" name="그룹 161">
                  <a:extLst>
                    <a:ext uri="{FF2B5EF4-FFF2-40B4-BE49-F238E27FC236}">
                      <a16:creationId xmlns:a16="http://schemas.microsoft.com/office/drawing/2014/main" id="{9C21E96B-1CD3-4A9C-8BEF-50D5048565E7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109" name="Oval 26">
                    <a:extLst>
                      <a:ext uri="{FF2B5EF4-FFF2-40B4-BE49-F238E27FC236}">
                        <a16:creationId xmlns:a16="http://schemas.microsoft.com/office/drawing/2014/main" id="{44CBEF77-FB00-4474-AD8A-BF0587FE56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10" name="Oval 28">
                    <a:extLst>
                      <a:ext uri="{FF2B5EF4-FFF2-40B4-BE49-F238E27FC236}">
                        <a16:creationId xmlns:a16="http://schemas.microsoft.com/office/drawing/2014/main" id="{06810CFF-226D-46E4-88F9-433C3015C4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13" name="자유형 165">
                    <a:extLst>
                      <a:ext uri="{FF2B5EF4-FFF2-40B4-BE49-F238E27FC236}">
                        <a16:creationId xmlns:a16="http://schemas.microsoft.com/office/drawing/2014/main" id="{ED3486DD-F778-4254-811B-2E4BA0041DD8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33" name="자유형 166">
              <a:extLst>
                <a:ext uri="{FF2B5EF4-FFF2-40B4-BE49-F238E27FC236}">
                  <a16:creationId xmlns:a16="http://schemas.microsoft.com/office/drawing/2014/main" id="{345F77E4-ABD5-4354-B6E0-506D5C0025A8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1D5B9B-220F-455B-A6CE-877E519F1777}"/>
              </a:ext>
            </a:extLst>
          </p:cNvPr>
          <p:cNvGrpSpPr/>
          <p:nvPr/>
        </p:nvGrpSpPr>
        <p:grpSpPr>
          <a:xfrm>
            <a:off x="1746583" y="2320135"/>
            <a:ext cx="5947133" cy="684195"/>
            <a:chOff x="1379753" y="2362885"/>
            <a:chExt cx="5947133" cy="68419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901AA1B-0DFE-4CF4-8C0C-14AEF748D598}"/>
                </a:ext>
              </a:extLst>
            </p:cNvPr>
            <p:cNvGrpSpPr/>
            <p:nvPr/>
          </p:nvGrpSpPr>
          <p:grpSpPr>
            <a:xfrm>
              <a:off x="1379753" y="2362885"/>
              <a:ext cx="5947133" cy="665720"/>
              <a:chOff x="1505762" y="1577916"/>
              <a:chExt cx="5947133" cy="665720"/>
            </a:xfrm>
          </p:grpSpPr>
          <p:sp>
            <p:nvSpPr>
              <p:cNvPr id="86" name="AutoShape 92">
                <a:extLst>
                  <a:ext uri="{FF2B5EF4-FFF2-40B4-BE49-F238E27FC236}">
                    <a16:creationId xmlns:a16="http://schemas.microsoft.com/office/drawing/2014/main" id="{23B26141-D7EB-4023-8E9C-C2E9CBC89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AutoShape 92">
                <a:extLst>
                  <a:ext uri="{FF2B5EF4-FFF2-40B4-BE49-F238E27FC236}">
                    <a16:creationId xmlns:a16="http://schemas.microsoft.com/office/drawing/2014/main" id="{8463A2EB-D176-4023-854C-BC725D679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F1215B0-0428-4A3B-816F-6E9AE4502B56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39549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 스크래치 실행과 화면구성 살펴보기</a:t>
                </a: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69B8A3B-3E8F-4D0B-9838-86F943E83101}"/>
                  </a:ext>
                </a:extLst>
              </p:cNvPr>
              <p:cNvGrpSpPr/>
              <p:nvPr/>
            </p:nvGrpSpPr>
            <p:grpSpPr>
              <a:xfrm>
                <a:off x="1505762" y="1577916"/>
                <a:ext cx="661825" cy="665720"/>
                <a:chOff x="1070434" y="2531149"/>
                <a:chExt cx="661825" cy="665720"/>
              </a:xfrm>
            </p:grpSpPr>
            <p:sp>
              <p:nvSpPr>
                <p:cNvPr id="90" name="타원형 설명선 156">
                  <a:extLst>
                    <a:ext uri="{FF2B5EF4-FFF2-40B4-BE49-F238E27FC236}">
                      <a16:creationId xmlns:a16="http://schemas.microsoft.com/office/drawing/2014/main" id="{77E8C014-10E7-40FA-8AAE-5664D3C2068D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2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91" name="그룹 161">
                  <a:extLst>
                    <a:ext uri="{FF2B5EF4-FFF2-40B4-BE49-F238E27FC236}">
                      <a16:creationId xmlns:a16="http://schemas.microsoft.com/office/drawing/2014/main" id="{797358A2-F029-4D9C-BF7F-BC84426D3B00}"/>
                    </a:ext>
                  </a:extLst>
                </p:cNvPr>
                <p:cNvGrpSpPr/>
                <p:nvPr/>
              </p:nvGrpSpPr>
              <p:grpSpPr>
                <a:xfrm>
                  <a:off x="1070434" y="2531149"/>
                  <a:ext cx="650641" cy="650643"/>
                  <a:chOff x="1318097" y="1395532"/>
                  <a:chExt cx="624426" cy="624427"/>
                </a:xfrm>
              </p:grpSpPr>
              <p:sp>
                <p:nvSpPr>
                  <p:cNvPr id="92" name="Oval 26">
                    <a:extLst>
                      <a:ext uri="{FF2B5EF4-FFF2-40B4-BE49-F238E27FC236}">
                        <a16:creationId xmlns:a16="http://schemas.microsoft.com/office/drawing/2014/main" id="{F1025B05-095A-4482-A9B7-7316790D020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93" name="Oval 28">
                    <a:extLst>
                      <a:ext uri="{FF2B5EF4-FFF2-40B4-BE49-F238E27FC236}">
                        <a16:creationId xmlns:a16="http://schemas.microsoft.com/office/drawing/2014/main" id="{0F159C2F-AF91-422E-853E-911762F601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97" name="타원 12">
                    <a:extLst>
                      <a:ext uri="{FF2B5EF4-FFF2-40B4-BE49-F238E27FC236}">
                        <a16:creationId xmlns:a16="http://schemas.microsoft.com/office/drawing/2014/main" id="{9A821139-9475-43AB-B0DB-D87C30CE699F}"/>
                      </a:ext>
                    </a:extLst>
                  </p:cNvPr>
                  <p:cNvSpPr/>
                  <p:nvPr/>
                </p:nvSpPr>
                <p:spPr>
                  <a:xfrm rot="18325116">
                    <a:off x="1318096" y="1395533"/>
                    <a:ext cx="624427" cy="624426"/>
                  </a:xfrm>
                  <a:prstGeom prst="wedgeEllipseCallout">
                    <a:avLst/>
                  </a:prstGeom>
                  <a:gradFill flip="none" rotWithShape="1">
                    <a:gsLst>
                      <a:gs pos="63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>
                        <a:alpha val="3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95" name="자유형 165">
                    <a:extLst>
                      <a:ext uri="{FF2B5EF4-FFF2-40B4-BE49-F238E27FC236}">
                        <a16:creationId xmlns:a16="http://schemas.microsoft.com/office/drawing/2014/main" id="{BBB531C4-8580-4712-B5EE-86F342464863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34620" y="1403775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34" name="자유형 166">
              <a:extLst>
                <a:ext uri="{FF2B5EF4-FFF2-40B4-BE49-F238E27FC236}">
                  <a16:creationId xmlns:a16="http://schemas.microsoft.com/office/drawing/2014/main" id="{3196525F-A5E4-419A-BE77-A14BE34282AC}"/>
                </a:ext>
              </a:extLst>
            </p:cNvPr>
            <p:cNvSpPr/>
            <p:nvPr/>
          </p:nvSpPr>
          <p:spPr>
            <a:xfrm rot="2564305">
              <a:off x="1453375" y="2707883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031935-DA7C-46ED-B5F7-2823185AC08E}"/>
              </a:ext>
            </a:extLst>
          </p:cNvPr>
          <p:cNvGrpSpPr/>
          <p:nvPr/>
        </p:nvGrpSpPr>
        <p:grpSpPr>
          <a:xfrm>
            <a:off x="1761600" y="4249730"/>
            <a:ext cx="5927236" cy="694104"/>
            <a:chOff x="1399650" y="4466263"/>
            <a:chExt cx="5927236" cy="69410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21D4AF79-9A42-4644-A731-2CE05860E3B0}"/>
                </a:ext>
              </a:extLst>
            </p:cNvPr>
            <p:cNvGrpSpPr/>
            <p:nvPr/>
          </p:nvGrpSpPr>
          <p:grpSpPr>
            <a:xfrm>
              <a:off x="1399650" y="4466263"/>
              <a:ext cx="5927236" cy="666686"/>
              <a:chOff x="1525659" y="1576950"/>
              <a:chExt cx="5927236" cy="666686"/>
            </a:xfrm>
          </p:grpSpPr>
          <p:sp>
            <p:nvSpPr>
              <p:cNvPr id="136" name="AutoShape 92">
                <a:extLst>
                  <a:ext uri="{FF2B5EF4-FFF2-40B4-BE49-F238E27FC236}">
                    <a16:creationId xmlns:a16="http://schemas.microsoft.com/office/drawing/2014/main" id="{9194DA3B-EF60-4ADF-8DC8-A6753FA3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7" name="AutoShape 92">
                <a:extLst>
                  <a:ext uri="{FF2B5EF4-FFF2-40B4-BE49-F238E27FC236}">
                    <a16:creationId xmlns:a16="http://schemas.microsoft.com/office/drawing/2014/main" id="{148FEC9D-A57F-4147-A6AA-54C7BB067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CD73E397-CBCC-4156-B177-92A29A57F3D7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877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고양이 제어하기</a:t>
                </a:r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B0D871A-B833-42E9-B725-B2F1D171E571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140" name="타원형 설명선 156">
                  <a:extLst>
                    <a:ext uri="{FF2B5EF4-FFF2-40B4-BE49-F238E27FC236}">
                      <a16:creationId xmlns:a16="http://schemas.microsoft.com/office/drawing/2014/main" id="{A5065751-BC81-4D35-9825-D810BDE94C93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4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41" name="그룹 161">
                  <a:extLst>
                    <a:ext uri="{FF2B5EF4-FFF2-40B4-BE49-F238E27FC236}">
                      <a16:creationId xmlns:a16="http://schemas.microsoft.com/office/drawing/2014/main" id="{2AAEC186-4D0A-415A-82F5-D054C826C81F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162" name="Oval 26">
                    <a:extLst>
                      <a:ext uri="{FF2B5EF4-FFF2-40B4-BE49-F238E27FC236}">
                        <a16:creationId xmlns:a16="http://schemas.microsoft.com/office/drawing/2014/main" id="{6BB20B55-7850-4103-BD4D-34F59709597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5" name="Oval 28">
                    <a:extLst>
                      <a:ext uri="{FF2B5EF4-FFF2-40B4-BE49-F238E27FC236}">
                        <a16:creationId xmlns:a16="http://schemas.microsoft.com/office/drawing/2014/main" id="{A8AC4128-936F-4F42-BBC8-B4FF1E44EC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71" name="자유형 165">
                    <a:extLst>
                      <a:ext uri="{FF2B5EF4-FFF2-40B4-BE49-F238E27FC236}">
                        <a16:creationId xmlns:a16="http://schemas.microsoft.com/office/drawing/2014/main" id="{15AC7631-2B94-4A5D-BD49-243FEC2284CA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74" name="자유형 166">
              <a:extLst>
                <a:ext uri="{FF2B5EF4-FFF2-40B4-BE49-F238E27FC236}">
                  <a16:creationId xmlns:a16="http://schemas.microsoft.com/office/drawing/2014/main" id="{200E8FB2-706E-4495-8229-B7BC77B22625}"/>
                </a:ext>
              </a:extLst>
            </p:cNvPr>
            <p:cNvSpPr/>
            <p:nvPr/>
          </p:nvSpPr>
          <p:spPr>
            <a:xfrm rot="2564305">
              <a:off x="1424624" y="4821170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5A24A91E-0BDE-4D61-A609-2E74D28A6019}"/>
              </a:ext>
            </a:extLst>
          </p:cNvPr>
          <p:cNvGrpSpPr/>
          <p:nvPr/>
        </p:nvGrpSpPr>
        <p:grpSpPr>
          <a:xfrm>
            <a:off x="1761600" y="5219481"/>
            <a:ext cx="5927236" cy="694104"/>
            <a:chOff x="1399650" y="4466263"/>
            <a:chExt cx="5927236" cy="694104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A06B72B8-4B76-480F-BDF9-EF57FC4B3DB9}"/>
                </a:ext>
              </a:extLst>
            </p:cNvPr>
            <p:cNvGrpSpPr/>
            <p:nvPr/>
          </p:nvGrpSpPr>
          <p:grpSpPr>
            <a:xfrm>
              <a:off x="1399650" y="4466263"/>
              <a:ext cx="5927236" cy="666686"/>
              <a:chOff x="1525659" y="1576950"/>
              <a:chExt cx="5927236" cy="666686"/>
            </a:xfrm>
          </p:grpSpPr>
          <p:sp>
            <p:nvSpPr>
              <p:cNvPr id="192" name="AutoShape 92">
                <a:extLst>
                  <a:ext uri="{FF2B5EF4-FFF2-40B4-BE49-F238E27FC236}">
                    <a16:creationId xmlns:a16="http://schemas.microsoft.com/office/drawing/2014/main" id="{52B87C9A-AD55-450D-9F68-9A0473D1A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AutoShape 92">
                <a:extLst>
                  <a:ext uri="{FF2B5EF4-FFF2-40B4-BE49-F238E27FC236}">
                    <a16:creationId xmlns:a16="http://schemas.microsoft.com/office/drawing/2014/main" id="{C819A9CC-85C0-47C0-B35F-DC090462A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485F9336-434B-4967-8E76-40444ACDE313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646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노래 연주하기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3D9E559-739B-4775-BA65-51C3E209E87A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08" name="타원형 설명선 156">
                  <a:extLst>
                    <a:ext uri="{FF2B5EF4-FFF2-40B4-BE49-F238E27FC236}">
                      <a16:creationId xmlns:a16="http://schemas.microsoft.com/office/drawing/2014/main" id="{3EC9CD66-91CD-489D-93CD-7C8E0D0C2453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5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09" name="그룹 161">
                  <a:extLst>
                    <a:ext uri="{FF2B5EF4-FFF2-40B4-BE49-F238E27FC236}">
                      <a16:creationId xmlns:a16="http://schemas.microsoft.com/office/drawing/2014/main" id="{B8A97393-1DD1-4A4F-8E29-3BB5704BD9B5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210" name="Oval 26">
                    <a:extLst>
                      <a:ext uri="{FF2B5EF4-FFF2-40B4-BE49-F238E27FC236}">
                        <a16:creationId xmlns:a16="http://schemas.microsoft.com/office/drawing/2014/main" id="{769C0921-0A59-4C90-B07E-D959342C32F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11" name="Oval 28">
                    <a:extLst>
                      <a:ext uri="{FF2B5EF4-FFF2-40B4-BE49-F238E27FC236}">
                        <a16:creationId xmlns:a16="http://schemas.microsoft.com/office/drawing/2014/main" id="{62769016-D57A-45ED-B3F7-68315B307B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212" name="자유형 165">
                    <a:extLst>
                      <a:ext uri="{FF2B5EF4-FFF2-40B4-BE49-F238E27FC236}">
                        <a16:creationId xmlns:a16="http://schemas.microsoft.com/office/drawing/2014/main" id="{3E19B844-CF0F-45FF-8C20-162FA865DDA0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89" name="자유형 166">
              <a:extLst>
                <a:ext uri="{FF2B5EF4-FFF2-40B4-BE49-F238E27FC236}">
                  <a16:creationId xmlns:a16="http://schemas.microsoft.com/office/drawing/2014/main" id="{DD78382D-9A2C-4C80-86E0-5D23D63DDA0B}"/>
                </a:ext>
              </a:extLst>
            </p:cNvPr>
            <p:cNvSpPr/>
            <p:nvPr/>
          </p:nvSpPr>
          <p:spPr>
            <a:xfrm rot="2564305">
              <a:off x="1424624" y="4821170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6E8D2160-7C5A-4865-B1AB-649A1AFD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6" y="47856"/>
            <a:ext cx="8859140" cy="701675"/>
          </a:xfrm>
        </p:spPr>
        <p:txBody>
          <a:bodyPr/>
          <a:lstStyle/>
          <a:p>
            <a:r>
              <a:rPr lang="ko-KR" altLang="en-US"/>
              <a:t>수업내용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49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6) </a:t>
            </a:r>
            <a:r>
              <a:rPr lang="ko-KR" altLang="en-US" b="1" dirty="0" err="1"/>
              <a:t>스프라이트</a:t>
            </a:r>
            <a:r>
              <a:rPr lang="ko-KR" altLang="en-US" b="1" dirty="0"/>
              <a:t> 모양 확인하기</a:t>
            </a:r>
            <a:endParaRPr lang="en-US" altLang="ko-KR" b="1" dirty="0"/>
          </a:p>
          <a:p>
            <a:pPr lvl="1"/>
            <a:r>
              <a:rPr lang="ko-KR" altLang="en-US" dirty="0"/>
              <a:t>모양이 바뀔 때마다 </a:t>
            </a:r>
            <a:r>
              <a:rPr lang="en-US" altLang="ko-KR" dirty="0"/>
              <a:t>1</a:t>
            </a:r>
            <a:r>
              <a:rPr lang="ko-KR" altLang="en-US" dirty="0" err="1"/>
              <a:t>초씩</a:t>
            </a:r>
            <a:r>
              <a:rPr lang="ko-KR" altLang="en-US" dirty="0"/>
              <a:t> </a:t>
            </a:r>
            <a:r>
              <a:rPr lang="ko-KR" altLang="en-US" dirty="0" err="1"/>
              <a:t>쉬어준다</a:t>
            </a:r>
            <a:r>
              <a:rPr lang="en-US" altLang="ko-KR" dirty="0"/>
              <a:t>.(</a:t>
            </a:r>
            <a:r>
              <a:rPr lang="ko-KR" altLang="en-US" dirty="0"/>
              <a:t>제어</a:t>
            </a:r>
            <a:r>
              <a:rPr lang="en-US" altLang="ko-KR" dirty="0">
                <a:sym typeface="Wingdings" panose="05000000000000000000" pitchFamily="2" charset="2"/>
              </a:rPr>
              <a:t>1</a:t>
            </a:r>
            <a:r>
              <a:rPr lang="ko-KR" altLang="en-US" dirty="0">
                <a:sym typeface="Wingdings" panose="05000000000000000000" pitchFamily="2" charset="2"/>
              </a:rPr>
              <a:t>초 기다리기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99889E-5D58-4FAB-B66D-327BB9FB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50" y="2152488"/>
            <a:ext cx="4312777" cy="39899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DB1185-7968-48C2-89AA-44CCDC7C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302" y="2762594"/>
            <a:ext cx="671951" cy="7819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09FE178-8FE6-4846-8AFE-0A24BBF87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500" y="2844273"/>
            <a:ext cx="646748" cy="6907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B97DED-FCB0-4F74-B64A-FC4E9F945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055" y="2762594"/>
            <a:ext cx="671951" cy="7819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89CD70-E0E8-4800-8A9C-5E9D6A532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253" y="2844273"/>
            <a:ext cx="646748" cy="6907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4B3EE2-9DA0-4FC0-8EC3-0C582698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62" y="2762594"/>
            <a:ext cx="671951" cy="78190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40E0F9-29BE-4D1D-A5F8-681AA162C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060" y="2844273"/>
            <a:ext cx="646748" cy="690702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689565-B2C6-44EE-ABA1-85812EE8BF1A}"/>
              </a:ext>
            </a:extLst>
          </p:cNvPr>
          <p:cNvSpPr/>
          <p:nvPr/>
        </p:nvSpPr>
        <p:spPr>
          <a:xfrm>
            <a:off x="4728690" y="5144527"/>
            <a:ext cx="4300784" cy="1267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스프라이트는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모양만 쭉 연결하면 눈으로 확인할 수 없습니다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“?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 기다리기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블록을 사용하여 확인하도록 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B37F8D6-BBE9-427B-85AF-DE43877EC1A6}"/>
              </a:ext>
            </a:extLst>
          </p:cNvPr>
          <p:cNvSpPr/>
          <p:nvPr/>
        </p:nvSpPr>
        <p:spPr>
          <a:xfrm>
            <a:off x="5631308" y="2537146"/>
            <a:ext cx="295275" cy="307127"/>
          </a:xfrm>
          <a:custGeom>
            <a:avLst/>
            <a:gdLst>
              <a:gd name="connsiteX0" fmla="*/ 0 w 562030"/>
              <a:gd name="connsiteY0" fmla="*/ 209550 h 390525"/>
              <a:gd name="connsiteX1" fmla="*/ 57150 w 562030"/>
              <a:gd name="connsiteY1" fmla="*/ 295275 h 390525"/>
              <a:gd name="connsiteX2" fmla="*/ 66675 w 562030"/>
              <a:gd name="connsiteY2" fmla="*/ 333375 h 390525"/>
              <a:gd name="connsiteX3" fmla="*/ 104775 w 562030"/>
              <a:gd name="connsiteY3" fmla="*/ 390525 h 390525"/>
              <a:gd name="connsiteX4" fmla="*/ 152400 w 562030"/>
              <a:gd name="connsiteY4" fmla="*/ 342900 h 390525"/>
              <a:gd name="connsiteX5" fmla="*/ 180975 w 562030"/>
              <a:gd name="connsiteY5" fmla="*/ 323850 h 390525"/>
              <a:gd name="connsiteX6" fmla="*/ 219075 w 562030"/>
              <a:gd name="connsiteY6" fmla="*/ 276225 h 390525"/>
              <a:gd name="connsiteX7" fmla="*/ 285750 w 562030"/>
              <a:gd name="connsiteY7" fmla="*/ 219075 h 390525"/>
              <a:gd name="connsiteX8" fmla="*/ 400050 w 562030"/>
              <a:gd name="connsiteY8" fmla="*/ 104775 h 390525"/>
              <a:gd name="connsiteX9" fmla="*/ 428625 w 562030"/>
              <a:gd name="connsiteY9" fmla="*/ 95250 h 390525"/>
              <a:gd name="connsiteX10" fmla="*/ 533400 w 562030"/>
              <a:gd name="connsiteY10" fmla="*/ 28575 h 390525"/>
              <a:gd name="connsiteX11" fmla="*/ 561975 w 562030"/>
              <a:gd name="connsiteY11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030" h="390525">
                <a:moveTo>
                  <a:pt x="0" y="209550"/>
                </a:moveTo>
                <a:cubicBezTo>
                  <a:pt x="28009" y="244561"/>
                  <a:pt x="42251" y="255545"/>
                  <a:pt x="57150" y="295275"/>
                </a:cubicBezTo>
                <a:cubicBezTo>
                  <a:pt x="61747" y="307532"/>
                  <a:pt x="60821" y="321666"/>
                  <a:pt x="66675" y="333375"/>
                </a:cubicBezTo>
                <a:cubicBezTo>
                  <a:pt x="76914" y="353853"/>
                  <a:pt x="104775" y="390525"/>
                  <a:pt x="104775" y="390525"/>
                </a:cubicBezTo>
                <a:cubicBezTo>
                  <a:pt x="198103" y="343861"/>
                  <a:pt x="105683" y="401296"/>
                  <a:pt x="152400" y="342900"/>
                </a:cubicBezTo>
                <a:cubicBezTo>
                  <a:pt x="159551" y="333961"/>
                  <a:pt x="172880" y="331945"/>
                  <a:pt x="180975" y="323850"/>
                </a:cubicBezTo>
                <a:cubicBezTo>
                  <a:pt x="195350" y="309475"/>
                  <a:pt x="205569" y="291420"/>
                  <a:pt x="219075" y="276225"/>
                </a:cubicBezTo>
                <a:cubicBezTo>
                  <a:pt x="330139" y="151278"/>
                  <a:pt x="200885" y="298282"/>
                  <a:pt x="285750" y="219075"/>
                </a:cubicBezTo>
                <a:cubicBezTo>
                  <a:pt x="325140" y="182311"/>
                  <a:pt x="359332" y="140064"/>
                  <a:pt x="400050" y="104775"/>
                </a:cubicBezTo>
                <a:cubicBezTo>
                  <a:pt x="407637" y="98199"/>
                  <a:pt x="419908" y="100231"/>
                  <a:pt x="428625" y="95250"/>
                </a:cubicBezTo>
                <a:cubicBezTo>
                  <a:pt x="464568" y="74711"/>
                  <a:pt x="498578" y="50961"/>
                  <a:pt x="533400" y="28575"/>
                </a:cubicBezTo>
                <a:cubicBezTo>
                  <a:pt x="564617" y="8507"/>
                  <a:pt x="561975" y="20766"/>
                  <a:pt x="5619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9E0D6789-1847-4345-9032-63770A837CFF}"/>
              </a:ext>
            </a:extLst>
          </p:cNvPr>
          <p:cNvSpPr/>
          <p:nvPr/>
        </p:nvSpPr>
        <p:spPr>
          <a:xfrm>
            <a:off x="6317609" y="2537146"/>
            <a:ext cx="295275" cy="307127"/>
          </a:xfrm>
          <a:custGeom>
            <a:avLst/>
            <a:gdLst>
              <a:gd name="connsiteX0" fmla="*/ 0 w 562030"/>
              <a:gd name="connsiteY0" fmla="*/ 209550 h 390525"/>
              <a:gd name="connsiteX1" fmla="*/ 57150 w 562030"/>
              <a:gd name="connsiteY1" fmla="*/ 295275 h 390525"/>
              <a:gd name="connsiteX2" fmla="*/ 66675 w 562030"/>
              <a:gd name="connsiteY2" fmla="*/ 333375 h 390525"/>
              <a:gd name="connsiteX3" fmla="*/ 104775 w 562030"/>
              <a:gd name="connsiteY3" fmla="*/ 390525 h 390525"/>
              <a:gd name="connsiteX4" fmla="*/ 152400 w 562030"/>
              <a:gd name="connsiteY4" fmla="*/ 342900 h 390525"/>
              <a:gd name="connsiteX5" fmla="*/ 180975 w 562030"/>
              <a:gd name="connsiteY5" fmla="*/ 323850 h 390525"/>
              <a:gd name="connsiteX6" fmla="*/ 219075 w 562030"/>
              <a:gd name="connsiteY6" fmla="*/ 276225 h 390525"/>
              <a:gd name="connsiteX7" fmla="*/ 285750 w 562030"/>
              <a:gd name="connsiteY7" fmla="*/ 219075 h 390525"/>
              <a:gd name="connsiteX8" fmla="*/ 400050 w 562030"/>
              <a:gd name="connsiteY8" fmla="*/ 104775 h 390525"/>
              <a:gd name="connsiteX9" fmla="*/ 428625 w 562030"/>
              <a:gd name="connsiteY9" fmla="*/ 95250 h 390525"/>
              <a:gd name="connsiteX10" fmla="*/ 533400 w 562030"/>
              <a:gd name="connsiteY10" fmla="*/ 28575 h 390525"/>
              <a:gd name="connsiteX11" fmla="*/ 561975 w 562030"/>
              <a:gd name="connsiteY11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030" h="390525">
                <a:moveTo>
                  <a:pt x="0" y="209550"/>
                </a:moveTo>
                <a:cubicBezTo>
                  <a:pt x="28009" y="244561"/>
                  <a:pt x="42251" y="255545"/>
                  <a:pt x="57150" y="295275"/>
                </a:cubicBezTo>
                <a:cubicBezTo>
                  <a:pt x="61747" y="307532"/>
                  <a:pt x="60821" y="321666"/>
                  <a:pt x="66675" y="333375"/>
                </a:cubicBezTo>
                <a:cubicBezTo>
                  <a:pt x="76914" y="353853"/>
                  <a:pt x="104775" y="390525"/>
                  <a:pt x="104775" y="390525"/>
                </a:cubicBezTo>
                <a:cubicBezTo>
                  <a:pt x="198103" y="343861"/>
                  <a:pt x="105683" y="401296"/>
                  <a:pt x="152400" y="342900"/>
                </a:cubicBezTo>
                <a:cubicBezTo>
                  <a:pt x="159551" y="333961"/>
                  <a:pt x="172880" y="331945"/>
                  <a:pt x="180975" y="323850"/>
                </a:cubicBezTo>
                <a:cubicBezTo>
                  <a:pt x="195350" y="309475"/>
                  <a:pt x="205569" y="291420"/>
                  <a:pt x="219075" y="276225"/>
                </a:cubicBezTo>
                <a:cubicBezTo>
                  <a:pt x="330139" y="151278"/>
                  <a:pt x="200885" y="298282"/>
                  <a:pt x="285750" y="219075"/>
                </a:cubicBezTo>
                <a:cubicBezTo>
                  <a:pt x="325140" y="182311"/>
                  <a:pt x="359332" y="140064"/>
                  <a:pt x="400050" y="104775"/>
                </a:cubicBezTo>
                <a:cubicBezTo>
                  <a:pt x="407637" y="98199"/>
                  <a:pt x="419908" y="100231"/>
                  <a:pt x="428625" y="95250"/>
                </a:cubicBezTo>
                <a:cubicBezTo>
                  <a:pt x="464568" y="74711"/>
                  <a:pt x="498578" y="50961"/>
                  <a:pt x="533400" y="28575"/>
                </a:cubicBezTo>
                <a:cubicBezTo>
                  <a:pt x="564617" y="8507"/>
                  <a:pt x="561975" y="20766"/>
                  <a:pt x="5619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A22668F-802F-4E03-B0ED-3A2C5876E710}"/>
              </a:ext>
            </a:extLst>
          </p:cNvPr>
          <p:cNvSpPr/>
          <p:nvPr/>
        </p:nvSpPr>
        <p:spPr>
          <a:xfrm>
            <a:off x="6947704" y="2537146"/>
            <a:ext cx="295275" cy="307127"/>
          </a:xfrm>
          <a:custGeom>
            <a:avLst/>
            <a:gdLst>
              <a:gd name="connsiteX0" fmla="*/ 0 w 562030"/>
              <a:gd name="connsiteY0" fmla="*/ 209550 h 390525"/>
              <a:gd name="connsiteX1" fmla="*/ 57150 w 562030"/>
              <a:gd name="connsiteY1" fmla="*/ 295275 h 390525"/>
              <a:gd name="connsiteX2" fmla="*/ 66675 w 562030"/>
              <a:gd name="connsiteY2" fmla="*/ 333375 h 390525"/>
              <a:gd name="connsiteX3" fmla="*/ 104775 w 562030"/>
              <a:gd name="connsiteY3" fmla="*/ 390525 h 390525"/>
              <a:gd name="connsiteX4" fmla="*/ 152400 w 562030"/>
              <a:gd name="connsiteY4" fmla="*/ 342900 h 390525"/>
              <a:gd name="connsiteX5" fmla="*/ 180975 w 562030"/>
              <a:gd name="connsiteY5" fmla="*/ 323850 h 390525"/>
              <a:gd name="connsiteX6" fmla="*/ 219075 w 562030"/>
              <a:gd name="connsiteY6" fmla="*/ 276225 h 390525"/>
              <a:gd name="connsiteX7" fmla="*/ 285750 w 562030"/>
              <a:gd name="connsiteY7" fmla="*/ 219075 h 390525"/>
              <a:gd name="connsiteX8" fmla="*/ 400050 w 562030"/>
              <a:gd name="connsiteY8" fmla="*/ 104775 h 390525"/>
              <a:gd name="connsiteX9" fmla="*/ 428625 w 562030"/>
              <a:gd name="connsiteY9" fmla="*/ 95250 h 390525"/>
              <a:gd name="connsiteX10" fmla="*/ 533400 w 562030"/>
              <a:gd name="connsiteY10" fmla="*/ 28575 h 390525"/>
              <a:gd name="connsiteX11" fmla="*/ 561975 w 562030"/>
              <a:gd name="connsiteY11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030" h="390525">
                <a:moveTo>
                  <a:pt x="0" y="209550"/>
                </a:moveTo>
                <a:cubicBezTo>
                  <a:pt x="28009" y="244561"/>
                  <a:pt x="42251" y="255545"/>
                  <a:pt x="57150" y="295275"/>
                </a:cubicBezTo>
                <a:cubicBezTo>
                  <a:pt x="61747" y="307532"/>
                  <a:pt x="60821" y="321666"/>
                  <a:pt x="66675" y="333375"/>
                </a:cubicBezTo>
                <a:cubicBezTo>
                  <a:pt x="76914" y="353853"/>
                  <a:pt x="104775" y="390525"/>
                  <a:pt x="104775" y="390525"/>
                </a:cubicBezTo>
                <a:cubicBezTo>
                  <a:pt x="198103" y="343861"/>
                  <a:pt x="105683" y="401296"/>
                  <a:pt x="152400" y="342900"/>
                </a:cubicBezTo>
                <a:cubicBezTo>
                  <a:pt x="159551" y="333961"/>
                  <a:pt x="172880" y="331945"/>
                  <a:pt x="180975" y="323850"/>
                </a:cubicBezTo>
                <a:cubicBezTo>
                  <a:pt x="195350" y="309475"/>
                  <a:pt x="205569" y="291420"/>
                  <a:pt x="219075" y="276225"/>
                </a:cubicBezTo>
                <a:cubicBezTo>
                  <a:pt x="330139" y="151278"/>
                  <a:pt x="200885" y="298282"/>
                  <a:pt x="285750" y="219075"/>
                </a:cubicBezTo>
                <a:cubicBezTo>
                  <a:pt x="325140" y="182311"/>
                  <a:pt x="359332" y="140064"/>
                  <a:pt x="400050" y="104775"/>
                </a:cubicBezTo>
                <a:cubicBezTo>
                  <a:pt x="407637" y="98199"/>
                  <a:pt x="419908" y="100231"/>
                  <a:pt x="428625" y="95250"/>
                </a:cubicBezTo>
                <a:cubicBezTo>
                  <a:pt x="464568" y="74711"/>
                  <a:pt x="498578" y="50961"/>
                  <a:pt x="533400" y="28575"/>
                </a:cubicBezTo>
                <a:cubicBezTo>
                  <a:pt x="564617" y="8507"/>
                  <a:pt x="561975" y="20766"/>
                  <a:pt x="5619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D72494C-E476-41D3-8347-B37A7ED763AD}"/>
              </a:ext>
            </a:extLst>
          </p:cNvPr>
          <p:cNvSpPr/>
          <p:nvPr/>
        </p:nvSpPr>
        <p:spPr>
          <a:xfrm>
            <a:off x="7604909" y="2537146"/>
            <a:ext cx="295275" cy="307127"/>
          </a:xfrm>
          <a:custGeom>
            <a:avLst/>
            <a:gdLst>
              <a:gd name="connsiteX0" fmla="*/ 0 w 562030"/>
              <a:gd name="connsiteY0" fmla="*/ 209550 h 390525"/>
              <a:gd name="connsiteX1" fmla="*/ 57150 w 562030"/>
              <a:gd name="connsiteY1" fmla="*/ 295275 h 390525"/>
              <a:gd name="connsiteX2" fmla="*/ 66675 w 562030"/>
              <a:gd name="connsiteY2" fmla="*/ 333375 h 390525"/>
              <a:gd name="connsiteX3" fmla="*/ 104775 w 562030"/>
              <a:gd name="connsiteY3" fmla="*/ 390525 h 390525"/>
              <a:gd name="connsiteX4" fmla="*/ 152400 w 562030"/>
              <a:gd name="connsiteY4" fmla="*/ 342900 h 390525"/>
              <a:gd name="connsiteX5" fmla="*/ 180975 w 562030"/>
              <a:gd name="connsiteY5" fmla="*/ 323850 h 390525"/>
              <a:gd name="connsiteX6" fmla="*/ 219075 w 562030"/>
              <a:gd name="connsiteY6" fmla="*/ 276225 h 390525"/>
              <a:gd name="connsiteX7" fmla="*/ 285750 w 562030"/>
              <a:gd name="connsiteY7" fmla="*/ 219075 h 390525"/>
              <a:gd name="connsiteX8" fmla="*/ 400050 w 562030"/>
              <a:gd name="connsiteY8" fmla="*/ 104775 h 390525"/>
              <a:gd name="connsiteX9" fmla="*/ 428625 w 562030"/>
              <a:gd name="connsiteY9" fmla="*/ 95250 h 390525"/>
              <a:gd name="connsiteX10" fmla="*/ 533400 w 562030"/>
              <a:gd name="connsiteY10" fmla="*/ 28575 h 390525"/>
              <a:gd name="connsiteX11" fmla="*/ 561975 w 562030"/>
              <a:gd name="connsiteY11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030" h="390525">
                <a:moveTo>
                  <a:pt x="0" y="209550"/>
                </a:moveTo>
                <a:cubicBezTo>
                  <a:pt x="28009" y="244561"/>
                  <a:pt x="42251" y="255545"/>
                  <a:pt x="57150" y="295275"/>
                </a:cubicBezTo>
                <a:cubicBezTo>
                  <a:pt x="61747" y="307532"/>
                  <a:pt x="60821" y="321666"/>
                  <a:pt x="66675" y="333375"/>
                </a:cubicBezTo>
                <a:cubicBezTo>
                  <a:pt x="76914" y="353853"/>
                  <a:pt x="104775" y="390525"/>
                  <a:pt x="104775" y="390525"/>
                </a:cubicBezTo>
                <a:cubicBezTo>
                  <a:pt x="198103" y="343861"/>
                  <a:pt x="105683" y="401296"/>
                  <a:pt x="152400" y="342900"/>
                </a:cubicBezTo>
                <a:cubicBezTo>
                  <a:pt x="159551" y="333961"/>
                  <a:pt x="172880" y="331945"/>
                  <a:pt x="180975" y="323850"/>
                </a:cubicBezTo>
                <a:cubicBezTo>
                  <a:pt x="195350" y="309475"/>
                  <a:pt x="205569" y="291420"/>
                  <a:pt x="219075" y="276225"/>
                </a:cubicBezTo>
                <a:cubicBezTo>
                  <a:pt x="330139" y="151278"/>
                  <a:pt x="200885" y="298282"/>
                  <a:pt x="285750" y="219075"/>
                </a:cubicBezTo>
                <a:cubicBezTo>
                  <a:pt x="325140" y="182311"/>
                  <a:pt x="359332" y="140064"/>
                  <a:pt x="400050" y="104775"/>
                </a:cubicBezTo>
                <a:cubicBezTo>
                  <a:pt x="407637" y="98199"/>
                  <a:pt x="419908" y="100231"/>
                  <a:pt x="428625" y="95250"/>
                </a:cubicBezTo>
                <a:cubicBezTo>
                  <a:pt x="464568" y="74711"/>
                  <a:pt x="498578" y="50961"/>
                  <a:pt x="533400" y="28575"/>
                </a:cubicBezTo>
                <a:cubicBezTo>
                  <a:pt x="564617" y="8507"/>
                  <a:pt x="561975" y="20766"/>
                  <a:pt x="5619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F1E2E037-1025-437E-B547-6E517EF3E12D}"/>
              </a:ext>
            </a:extLst>
          </p:cNvPr>
          <p:cNvSpPr/>
          <p:nvPr/>
        </p:nvSpPr>
        <p:spPr>
          <a:xfrm>
            <a:off x="8242201" y="2537146"/>
            <a:ext cx="295275" cy="307127"/>
          </a:xfrm>
          <a:custGeom>
            <a:avLst/>
            <a:gdLst>
              <a:gd name="connsiteX0" fmla="*/ 0 w 562030"/>
              <a:gd name="connsiteY0" fmla="*/ 209550 h 390525"/>
              <a:gd name="connsiteX1" fmla="*/ 57150 w 562030"/>
              <a:gd name="connsiteY1" fmla="*/ 295275 h 390525"/>
              <a:gd name="connsiteX2" fmla="*/ 66675 w 562030"/>
              <a:gd name="connsiteY2" fmla="*/ 333375 h 390525"/>
              <a:gd name="connsiteX3" fmla="*/ 104775 w 562030"/>
              <a:gd name="connsiteY3" fmla="*/ 390525 h 390525"/>
              <a:gd name="connsiteX4" fmla="*/ 152400 w 562030"/>
              <a:gd name="connsiteY4" fmla="*/ 342900 h 390525"/>
              <a:gd name="connsiteX5" fmla="*/ 180975 w 562030"/>
              <a:gd name="connsiteY5" fmla="*/ 323850 h 390525"/>
              <a:gd name="connsiteX6" fmla="*/ 219075 w 562030"/>
              <a:gd name="connsiteY6" fmla="*/ 276225 h 390525"/>
              <a:gd name="connsiteX7" fmla="*/ 285750 w 562030"/>
              <a:gd name="connsiteY7" fmla="*/ 219075 h 390525"/>
              <a:gd name="connsiteX8" fmla="*/ 400050 w 562030"/>
              <a:gd name="connsiteY8" fmla="*/ 104775 h 390525"/>
              <a:gd name="connsiteX9" fmla="*/ 428625 w 562030"/>
              <a:gd name="connsiteY9" fmla="*/ 95250 h 390525"/>
              <a:gd name="connsiteX10" fmla="*/ 533400 w 562030"/>
              <a:gd name="connsiteY10" fmla="*/ 28575 h 390525"/>
              <a:gd name="connsiteX11" fmla="*/ 561975 w 562030"/>
              <a:gd name="connsiteY11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030" h="390525">
                <a:moveTo>
                  <a:pt x="0" y="209550"/>
                </a:moveTo>
                <a:cubicBezTo>
                  <a:pt x="28009" y="244561"/>
                  <a:pt x="42251" y="255545"/>
                  <a:pt x="57150" y="295275"/>
                </a:cubicBezTo>
                <a:cubicBezTo>
                  <a:pt x="61747" y="307532"/>
                  <a:pt x="60821" y="321666"/>
                  <a:pt x="66675" y="333375"/>
                </a:cubicBezTo>
                <a:cubicBezTo>
                  <a:pt x="76914" y="353853"/>
                  <a:pt x="104775" y="390525"/>
                  <a:pt x="104775" y="390525"/>
                </a:cubicBezTo>
                <a:cubicBezTo>
                  <a:pt x="198103" y="343861"/>
                  <a:pt x="105683" y="401296"/>
                  <a:pt x="152400" y="342900"/>
                </a:cubicBezTo>
                <a:cubicBezTo>
                  <a:pt x="159551" y="333961"/>
                  <a:pt x="172880" y="331945"/>
                  <a:pt x="180975" y="323850"/>
                </a:cubicBezTo>
                <a:cubicBezTo>
                  <a:pt x="195350" y="309475"/>
                  <a:pt x="205569" y="291420"/>
                  <a:pt x="219075" y="276225"/>
                </a:cubicBezTo>
                <a:cubicBezTo>
                  <a:pt x="330139" y="151278"/>
                  <a:pt x="200885" y="298282"/>
                  <a:pt x="285750" y="219075"/>
                </a:cubicBezTo>
                <a:cubicBezTo>
                  <a:pt x="325140" y="182311"/>
                  <a:pt x="359332" y="140064"/>
                  <a:pt x="400050" y="104775"/>
                </a:cubicBezTo>
                <a:cubicBezTo>
                  <a:pt x="407637" y="98199"/>
                  <a:pt x="419908" y="100231"/>
                  <a:pt x="428625" y="95250"/>
                </a:cubicBezTo>
                <a:cubicBezTo>
                  <a:pt x="464568" y="74711"/>
                  <a:pt x="498578" y="50961"/>
                  <a:pt x="533400" y="28575"/>
                </a:cubicBezTo>
                <a:cubicBezTo>
                  <a:pt x="564617" y="8507"/>
                  <a:pt x="561975" y="20766"/>
                  <a:pt x="5619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BE4B09-90B0-45DA-86AF-A53CADD51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945" y="3626179"/>
            <a:ext cx="2200275" cy="141922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1861347-18BC-4FBB-85AF-0979450ED1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55" y="2762594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2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CDA432-5EB2-4B6C-9118-4F622A74A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06"/>
          <a:stretch/>
        </p:blipFill>
        <p:spPr>
          <a:xfrm>
            <a:off x="542750" y="2141758"/>
            <a:ext cx="4714174" cy="4335479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7) </a:t>
            </a:r>
            <a:r>
              <a:rPr lang="ko-KR" altLang="en-US" b="1" dirty="0" err="1"/>
              <a:t>스프라이트</a:t>
            </a:r>
            <a:r>
              <a:rPr lang="ko-KR" altLang="en-US" b="1" dirty="0"/>
              <a:t> </a:t>
            </a:r>
            <a:r>
              <a:rPr lang="en-US" altLang="ko-KR" b="1" dirty="0"/>
              <a:t>10</a:t>
            </a:r>
            <a:r>
              <a:rPr lang="ko-KR" altLang="en-US" b="1" dirty="0"/>
              <a:t>회 반복하기</a:t>
            </a:r>
            <a:endParaRPr lang="en-US" altLang="ko-KR" b="1" dirty="0"/>
          </a:p>
          <a:p>
            <a:pPr lvl="1"/>
            <a:r>
              <a:rPr lang="ko-KR" altLang="en-US" dirty="0"/>
              <a:t>반복하기</a:t>
            </a:r>
            <a:r>
              <a:rPr lang="en-US" altLang="ko-KR" dirty="0"/>
              <a:t>(</a:t>
            </a:r>
            <a:r>
              <a:rPr lang="ko-KR" altLang="en-US" dirty="0"/>
              <a:t>제어</a:t>
            </a:r>
            <a:r>
              <a:rPr lang="en-US" altLang="ko-KR" dirty="0">
                <a:sym typeface="Wingdings" panose="05000000000000000000" pitchFamily="2" charset="2"/>
              </a:rPr>
              <a:t>10</a:t>
            </a:r>
            <a:r>
              <a:rPr lang="ko-KR" altLang="en-US" dirty="0">
                <a:sym typeface="Wingdings" panose="05000000000000000000" pitchFamily="2" charset="2"/>
              </a:rPr>
              <a:t>번 반복하기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/>
              <a:t>를 추가한다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1553746" y="3714750"/>
            <a:ext cx="1146417" cy="594748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87843" y="3869249"/>
            <a:ext cx="2024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드래그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EC7463-ED5D-46BD-A9ED-D0341A09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753" y="3227822"/>
            <a:ext cx="2789295" cy="216335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911087D-C433-4189-B20E-5DB04F661ACC}"/>
              </a:ext>
            </a:extLst>
          </p:cNvPr>
          <p:cNvCxnSpPr>
            <a:cxnSpLocks/>
          </p:cNvCxnSpPr>
          <p:nvPr/>
        </p:nvCxnSpPr>
        <p:spPr>
          <a:xfrm flipV="1">
            <a:off x="5996185" y="4999520"/>
            <a:ext cx="253488" cy="771524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A2E68E-4E00-4C6E-BC51-511CEA4A27E5}"/>
              </a:ext>
            </a:extLst>
          </p:cNvPr>
          <p:cNvSpPr txBox="1"/>
          <p:nvPr/>
        </p:nvSpPr>
        <p:spPr>
          <a:xfrm>
            <a:off x="5477281" y="5756562"/>
            <a:ext cx="353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초는 너무 느리니</a:t>
            </a:r>
            <a:r>
              <a:rPr lang="en-US" altLang="ko-KR" dirty="0"/>
              <a:t>, 0.5</a:t>
            </a:r>
            <a:r>
              <a:rPr lang="ko-KR" altLang="en-US" dirty="0"/>
              <a:t>초로 변경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949EE6-F8E5-487F-B33B-5E947C46BE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88" y="2807271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13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AFB7A1-1D5A-4E3E-9026-BDED28563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908312"/>
            <a:ext cx="5876925" cy="4572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4203" y="1300224"/>
            <a:ext cx="8909797" cy="982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8) </a:t>
            </a:r>
            <a:r>
              <a:rPr lang="ko-KR" altLang="en-US" b="1" dirty="0"/>
              <a:t>소리</a:t>
            </a:r>
            <a:r>
              <a:rPr lang="en-US" altLang="ko-KR" b="1" dirty="0"/>
              <a:t> </a:t>
            </a:r>
            <a:r>
              <a:rPr lang="ko-KR" altLang="en-US" b="1" dirty="0"/>
              <a:t>이용하기</a:t>
            </a:r>
            <a:endParaRPr lang="en-US" altLang="ko-KR" b="1" dirty="0"/>
          </a:p>
          <a:p>
            <a:pPr lvl="1"/>
            <a:r>
              <a:rPr lang="ko-KR" altLang="en-US" sz="1600" dirty="0"/>
              <a:t>모양이 바뀔 때마다 악기소리</a:t>
            </a:r>
            <a:r>
              <a:rPr lang="en-US" altLang="ko-KR" sz="1600" dirty="0"/>
              <a:t>(</a:t>
            </a:r>
            <a:r>
              <a:rPr lang="ko-KR" altLang="en-US" sz="1600" dirty="0"/>
              <a:t>소리</a:t>
            </a:r>
            <a:r>
              <a:rPr lang="en-US" altLang="ko-KR" sz="1600" dirty="0">
                <a:sym typeface="Wingdings" panose="05000000000000000000" pitchFamily="2" charset="2"/>
              </a:rPr>
              <a:t>1</a:t>
            </a:r>
            <a:r>
              <a:rPr lang="ko-KR" altLang="en-US" sz="1600" dirty="0">
                <a:sym typeface="Wingdings" panose="05000000000000000000" pitchFamily="2" charset="2"/>
              </a:rPr>
              <a:t>번 타악기를 </a:t>
            </a:r>
            <a:r>
              <a:rPr lang="en-US" altLang="ko-KR" sz="1600" dirty="0">
                <a:sym typeface="Wingdings" panose="05000000000000000000" pitchFamily="2" charset="2"/>
              </a:rPr>
              <a:t>0.25</a:t>
            </a:r>
            <a:r>
              <a:rPr lang="ko-KR" altLang="en-US" sz="1600" dirty="0">
                <a:sym typeface="Wingdings" panose="05000000000000000000" pitchFamily="2" charset="2"/>
              </a:rPr>
              <a:t>박자로 연주하기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ym typeface="Wingdings" panose="05000000000000000000" pitchFamily="2" charset="2"/>
              </a:rPr>
              <a:t>를 추가한다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13" name="직선 화살표 연결선 12"/>
          <p:cNvCxnSpPr>
            <a:cxnSpLocks/>
          </p:cNvCxnSpPr>
          <p:nvPr/>
        </p:nvCxnSpPr>
        <p:spPr>
          <a:xfrm>
            <a:off x="3342968" y="4463845"/>
            <a:ext cx="944389" cy="575047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FEE6355-B7F0-4C65-BC76-ABFD23540D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86" y="2731886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31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384B50-D00F-4D9E-9D53-F2D1875C6A4E}"/>
              </a:ext>
            </a:extLst>
          </p:cNvPr>
          <p:cNvGrpSpPr/>
          <p:nvPr/>
        </p:nvGrpSpPr>
        <p:grpSpPr>
          <a:xfrm>
            <a:off x="661987" y="1955580"/>
            <a:ext cx="7820025" cy="4041473"/>
            <a:chOff x="661987" y="1955580"/>
            <a:chExt cx="7820025" cy="404147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803C19-7A00-4087-89B0-4BBC835E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987" y="1955580"/>
              <a:ext cx="7820025" cy="404147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3131368-D220-4CB1-A415-EAF581FDB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134" y="2650642"/>
              <a:ext cx="1485900" cy="485775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9)“10</a:t>
            </a:r>
            <a:r>
              <a:rPr lang="ko-KR" altLang="en-US" b="1" dirty="0"/>
              <a:t>번 반복하기</a:t>
            </a:r>
            <a:r>
              <a:rPr lang="en-US" altLang="ko-KR" b="1" dirty="0"/>
              <a:t>” </a:t>
            </a:r>
            <a:r>
              <a:rPr lang="ko-KR" altLang="en-US" b="1" dirty="0"/>
              <a:t>블록 더블클릭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해당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스크립트가 실행된다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993649" y="3799682"/>
            <a:ext cx="1400783" cy="35327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7679" y="3837782"/>
            <a:ext cx="738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FC3AF6-6BD7-4BBA-8743-8001120071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84" y="3441316"/>
            <a:ext cx="306932" cy="3964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BFC972-6507-4959-893E-B1FCF813BD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03" y="3441316"/>
            <a:ext cx="306932" cy="396466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ABA490-D0F9-44FF-96F9-9997C9EC31DE}"/>
              </a:ext>
            </a:extLst>
          </p:cNvPr>
          <p:cNvSpPr/>
          <p:nvPr/>
        </p:nvSpPr>
        <p:spPr>
          <a:xfrm>
            <a:off x="5932632" y="5595225"/>
            <a:ext cx="2409538" cy="785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블록에서 </a:t>
            </a:r>
            <a:r>
              <a:rPr lang="ko-KR" altLang="en-US" sz="16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더블클릭하면</a:t>
            </a:r>
            <a:r>
              <a:rPr lang="ko-KR" alt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전체가 실행됩니다</a:t>
            </a:r>
            <a:r>
              <a:rPr lang="en-US" altLang="ko-KR" sz="16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6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A5E3F5-11D2-405C-97AD-283AFE570067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682002" y="3429000"/>
            <a:ext cx="455399" cy="216622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904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0AF271-0DBF-4932-8A84-7CA5C8397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868103"/>
            <a:ext cx="8363281" cy="426599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10)                </a:t>
            </a:r>
            <a:r>
              <a:rPr lang="ko-KR" altLang="en-US" b="1" dirty="0"/>
              <a:t>블록을 블록 </a:t>
            </a:r>
            <a:r>
              <a:rPr lang="ko-KR" altLang="en-US" b="1" dirty="0" err="1"/>
              <a:t>첫부분에</a:t>
            </a:r>
            <a:r>
              <a:rPr lang="ko-KR" altLang="en-US" b="1" dirty="0"/>
              <a:t> 넣어준다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993649" y="3799682"/>
            <a:ext cx="1400783" cy="35327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7679" y="3837782"/>
            <a:ext cx="738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A5E3F5-11D2-405C-97AD-283AFE570067}"/>
              </a:ext>
            </a:extLst>
          </p:cNvPr>
          <p:cNvCxnSpPr>
            <a:cxnSpLocks/>
            <a:stCxn id="13" idx="1"/>
            <a:endCxn id="19" idx="7"/>
          </p:cNvCxnSpPr>
          <p:nvPr/>
        </p:nvCxnSpPr>
        <p:spPr>
          <a:xfrm flipH="1">
            <a:off x="4110574" y="1177190"/>
            <a:ext cx="1543677" cy="722314"/>
          </a:xfrm>
          <a:prstGeom prst="straightConnector1">
            <a:avLst/>
          </a:prstGeom>
          <a:ln w="28575">
            <a:solidFill>
              <a:srgbClr val="1A607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36C6577-4047-476B-8620-EB84902CDD74}"/>
              </a:ext>
            </a:extLst>
          </p:cNvPr>
          <p:cNvCxnSpPr>
            <a:cxnSpLocks/>
          </p:cNvCxnSpPr>
          <p:nvPr/>
        </p:nvCxnSpPr>
        <p:spPr>
          <a:xfrm flipV="1">
            <a:off x="5342082" y="3283594"/>
            <a:ext cx="868218" cy="22056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F899AA6-E83B-41DA-A586-CF72829C3C5B}"/>
              </a:ext>
            </a:extLst>
          </p:cNvPr>
          <p:cNvSpPr/>
          <p:nvPr/>
        </p:nvSpPr>
        <p:spPr>
          <a:xfrm>
            <a:off x="3752850" y="1842139"/>
            <a:ext cx="419100" cy="391711"/>
          </a:xfrm>
          <a:prstGeom prst="ellipse">
            <a:avLst/>
          </a:prstGeom>
          <a:noFill/>
          <a:ln>
            <a:solidFill>
              <a:srgbClr val="1A607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85D254A-8AC0-4DE5-A341-9A67D366E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150" y="2233850"/>
            <a:ext cx="306932" cy="39646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61B03E8-F9B4-4C98-9D93-20FD4BF5032B}"/>
              </a:ext>
            </a:extLst>
          </p:cNvPr>
          <p:cNvGrpSpPr/>
          <p:nvPr/>
        </p:nvGrpSpPr>
        <p:grpSpPr>
          <a:xfrm>
            <a:off x="5654251" y="633707"/>
            <a:ext cx="3448866" cy="1086966"/>
            <a:chOff x="5801633" y="1039483"/>
            <a:chExt cx="3448866" cy="108696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CABA490-D0F9-44FF-96F9-9997C9EC31DE}"/>
                </a:ext>
              </a:extLst>
            </p:cNvPr>
            <p:cNvSpPr/>
            <p:nvPr/>
          </p:nvSpPr>
          <p:spPr>
            <a:xfrm>
              <a:off x="5801633" y="1039483"/>
              <a:ext cx="3448866" cy="10869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A607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           블록은 무대 전체가 실행되도록 하는 깃발버튼과 연동되어 코딩 전체가 실행되도록 한다</a:t>
              </a:r>
              <a:r>
                <a:rPr lang="en-US" altLang="ko-KR" sz="16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3B2C2C-7DB4-4B10-9C67-3C6FD3914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9806" y="1059598"/>
              <a:ext cx="881064" cy="404637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EA4162A-C93F-41FE-A203-2EA2DD611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62" y="1381452"/>
            <a:ext cx="993337" cy="4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23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8436A-F427-48E3-976E-4D529A60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570" y="2810994"/>
            <a:ext cx="7020860" cy="618006"/>
          </a:xfrm>
        </p:spPr>
        <p:txBody>
          <a:bodyPr/>
          <a:lstStyle/>
          <a:p>
            <a:pPr algn="ctr"/>
            <a:r>
              <a:rPr lang="ko-KR" altLang="en-US" dirty="0"/>
              <a:t>새로운 </a:t>
            </a:r>
            <a:r>
              <a:rPr lang="ko-KR" altLang="en-US" dirty="0" err="1"/>
              <a:t>스프라이트</a:t>
            </a:r>
            <a:r>
              <a:rPr lang="ko-KR" altLang="en-US" dirty="0"/>
              <a:t> 추가하기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0E6373-BD3E-4E28-BC4A-904ECD88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9245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350"/>
          <a:stretch/>
        </p:blipFill>
        <p:spPr>
          <a:xfrm>
            <a:off x="786067" y="2519768"/>
            <a:ext cx="3292308" cy="337589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849" y="1422403"/>
            <a:ext cx="8605607" cy="1020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1) </a:t>
            </a:r>
            <a:r>
              <a:rPr lang="ko-KR" altLang="en-US" b="1" dirty="0" err="1"/>
              <a:t>스프라이트</a:t>
            </a:r>
            <a:r>
              <a:rPr lang="ko-KR" altLang="en-US" b="1" dirty="0"/>
              <a:t> 추가하기</a:t>
            </a:r>
          </a:p>
          <a:p>
            <a:pPr lvl="1"/>
            <a:r>
              <a:rPr lang="ko-KR" altLang="en-US" dirty="0" err="1"/>
              <a:t>스프라이트에서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저장소에서 </a:t>
            </a:r>
            <a:r>
              <a:rPr lang="ko-KR" altLang="en-US" dirty="0" err="1"/>
              <a:t>스프라이트</a:t>
            </a:r>
            <a:r>
              <a:rPr lang="ko-KR" altLang="en-US" dirty="0"/>
              <a:t> 선택</a:t>
            </a:r>
            <a:r>
              <a:rPr lang="en-US" altLang="ko-KR" dirty="0"/>
              <a:t>” </a:t>
            </a:r>
            <a:r>
              <a:rPr lang="ko-KR" altLang="en-US" dirty="0"/>
              <a:t>아이콘을 클릭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스프라이트</a:t>
            </a:r>
            <a:r>
              <a:rPr lang="ko-KR" altLang="en-US" dirty="0">
                <a:sym typeface="Wingdings" panose="05000000000000000000" pitchFamily="2" charset="2"/>
              </a:rPr>
              <a:t> 저장소 창에서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동물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항목에서 </a:t>
            </a:r>
            <a:r>
              <a:rPr lang="en-US" altLang="ko-KR" dirty="0">
                <a:sym typeface="Wingdings" panose="05000000000000000000" pitchFamily="2" charset="2"/>
              </a:rPr>
              <a:t>“Bat1”</a:t>
            </a:r>
            <a:r>
              <a:rPr lang="ko-KR" altLang="en-US" dirty="0">
                <a:sym typeface="Wingdings" panose="05000000000000000000" pitchFamily="2" charset="2"/>
              </a:rPr>
              <a:t>선택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14699" y="5083864"/>
            <a:ext cx="230615" cy="211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EA2C47-E4FC-4944-8315-4CCDC358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34" y="2763375"/>
            <a:ext cx="4343276" cy="2532212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cxnSpLocks/>
            <a:stCxn id="10" idx="0"/>
          </p:cNvCxnSpPr>
          <p:nvPr/>
        </p:nvCxnSpPr>
        <p:spPr>
          <a:xfrm flipV="1">
            <a:off x="3430007" y="3276600"/>
            <a:ext cx="2168681" cy="180726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48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637" y="1403075"/>
            <a:ext cx="8764725" cy="4808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2) </a:t>
            </a:r>
            <a:r>
              <a:rPr lang="ko-KR" altLang="en-US" b="1" dirty="0" err="1"/>
              <a:t>스프라이트</a:t>
            </a:r>
            <a:r>
              <a:rPr lang="ko-KR" altLang="en-US" b="1" dirty="0"/>
              <a:t> 방향 변경하기</a:t>
            </a:r>
            <a:endParaRPr lang="en-US" altLang="ko-KR" b="1" dirty="0"/>
          </a:p>
          <a:p>
            <a:pPr lvl="1"/>
            <a:r>
              <a:rPr lang="ko-KR" altLang="en-US" sz="1500" dirty="0"/>
              <a:t>   </a:t>
            </a:r>
            <a:r>
              <a:rPr lang="en-US" altLang="ko-KR" sz="1500" dirty="0"/>
              <a:t>[</a:t>
            </a:r>
            <a:r>
              <a:rPr lang="ko-KR" altLang="en-US" sz="1500" dirty="0"/>
              <a:t>모양</a:t>
            </a:r>
            <a:r>
              <a:rPr lang="en-US" altLang="ko-KR" sz="1500" dirty="0"/>
              <a:t>]</a:t>
            </a:r>
            <a:r>
              <a:rPr lang="ko-KR" altLang="en-US" sz="1500" dirty="0"/>
              <a:t>탭에서 “</a:t>
            </a:r>
            <a:r>
              <a:rPr lang="en-US" altLang="ko-KR" sz="1500" dirty="0"/>
              <a:t>bat1-a”</a:t>
            </a:r>
            <a:r>
              <a:rPr lang="ko-KR" altLang="en-US" sz="1500" dirty="0"/>
              <a:t>를 선택한 후      좌우반전 버튼을 클릭한다</a:t>
            </a:r>
            <a:r>
              <a:rPr lang="en-US" altLang="ko-KR" sz="1500" dirty="0"/>
              <a:t>. “bat1-b”</a:t>
            </a:r>
            <a:r>
              <a:rPr lang="ko-KR" altLang="en-US" sz="1500" dirty="0"/>
              <a:t>도 좌우반전 한다</a:t>
            </a:r>
            <a:r>
              <a:rPr lang="en-US" altLang="ko-KR" sz="1500" dirty="0"/>
              <a:t>.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8CFAD-7521-4FDE-A26A-BF0D833E2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3" y="2081403"/>
            <a:ext cx="7334251" cy="44956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</p:spPr>
        <p:txBody>
          <a:bodyPr/>
          <a:lstStyle/>
          <a:p>
            <a:fld id="{D81D1169-241C-4EA1-88A4-01A1EB95E666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71999" y="2276475"/>
            <a:ext cx="323851" cy="217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243027-0295-4139-A29D-6AAF358C29B2}"/>
              </a:ext>
            </a:extLst>
          </p:cNvPr>
          <p:cNvSpPr/>
          <p:nvPr/>
        </p:nvSpPr>
        <p:spPr>
          <a:xfrm>
            <a:off x="7524750" y="2534812"/>
            <a:ext cx="219075" cy="217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176E21D-964C-4906-A8F0-C072746F33F7}"/>
              </a:ext>
            </a:extLst>
          </p:cNvPr>
          <p:cNvGrpSpPr/>
          <p:nvPr/>
        </p:nvGrpSpPr>
        <p:grpSpPr>
          <a:xfrm>
            <a:off x="4654526" y="2385431"/>
            <a:ext cx="307718" cy="405647"/>
            <a:chOff x="4654526" y="2385431"/>
            <a:chExt cx="307718" cy="40564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BA8A0DC-6BB9-4694-8447-371F02BD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26" y="2385431"/>
              <a:ext cx="306932" cy="3964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9EAA7E-3EF1-49D2-A144-89428F3473B5}"/>
                </a:ext>
              </a:extLst>
            </p:cNvPr>
            <p:cNvSpPr txBox="1"/>
            <p:nvPr/>
          </p:nvSpPr>
          <p:spPr>
            <a:xfrm>
              <a:off x="4695824" y="2529468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BBB5331-D099-448F-BF40-6F580C916559}"/>
              </a:ext>
            </a:extLst>
          </p:cNvPr>
          <p:cNvGrpSpPr/>
          <p:nvPr/>
        </p:nvGrpSpPr>
        <p:grpSpPr>
          <a:xfrm>
            <a:off x="4418140" y="3172716"/>
            <a:ext cx="307718" cy="405647"/>
            <a:chOff x="4654526" y="2385431"/>
            <a:chExt cx="307718" cy="40564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94AEC33-C9D0-46B0-A331-BD3C40E0A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26" y="2385431"/>
              <a:ext cx="306932" cy="3964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8121D3-4A05-4B29-98C7-610664BAE0D1}"/>
                </a:ext>
              </a:extLst>
            </p:cNvPr>
            <p:cNvSpPr txBox="1"/>
            <p:nvPr/>
          </p:nvSpPr>
          <p:spPr>
            <a:xfrm>
              <a:off x="4695824" y="2529468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A5B400-95E1-4D9D-9B70-60D14FBFAEAF}"/>
              </a:ext>
            </a:extLst>
          </p:cNvPr>
          <p:cNvGrpSpPr/>
          <p:nvPr/>
        </p:nvGrpSpPr>
        <p:grpSpPr>
          <a:xfrm>
            <a:off x="7523964" y="2752725"/>
            <a:ext cx="307718" cy="405647"/>
            <a:chOff x="4654526" y="2385431"/>
            <a:chExt cx="307718" cy="40564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7021290-D99F-4323-9C88-9F27EEB2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26" y="2385431"/>
              <a:ext cx="306932" cy="3964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C4C355-2B6F-4E08-959D-818986AFC7A6}"/>
                </a:ext>
              </a:extLst>
            </p:cNvPr>
            <p:cNvSpPr txBox="1"/>
            <p:nvPr/>
          </p:nvSpPr>
          <p:spPr>
            <a:xfrm>
              <a:off x="4695824" y="2529468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31946A3-097E-4539-BC79-F17FDE2B7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773" y="1930492"/>
            <a:ext cx="595313" cy="55121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3108807-303B-45C0-B00C-6F30CAA10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361" y="1716275"/>
            <a:ext cx="301489" cy="2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41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3) </a:t>
            </a:r>
            <a:r>
              <a:rPr lang="ko-KR" altLang="en-US" b="1" dirty="0" err="1"/>
              <a:t>스프라이트</a:t>
            </a:r>
            <a:r>
              <a:rPr lang="ko-KR" altLang="en-US" b="1" dirty="0"/>
              <a:t> 크기 변경하기</a:t>
            </a:r>
            <a:endParaRPr lang="en-US" altLang="ko-KR" b="1" dirty="0"/>
          </a:p>
          <a:p>
            <a:pPr lvl="1"/>
            <a:r>
              <a:rPr lang="ko-KR" altLang="en-US" dirty="0"/>
              <a:t>   </a:t>
            </a:r>
            <a:r>
              <a:rPr lang="en-US" altLang="ko-KR" dirty="0"/>
              <a:t>“bat1”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우측 상단으로 이동한 후</a:t>
            </a:r>
            <a:r>
              <a:rPr lang="en-US" altLang="ko-KR" dirty="0"/>
              <a:t>, </a:t>
            </a:r>
            <a:r>
              <a:rPr lang="ko-KR" altLang="en-US" dirty="0"/>
              <a:t>크기를 변경해준다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</p:spPr>
        <p:txBody>
          <a:bodyPr/>
          <a:lstStyle/>
          <a:p>
            <a:fld id="{D81D1169-241C-4EA1-88A4-01A1EB95E666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6684C7-9900-4BF0-940E-29BE42D2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2212978"/>
            <a:ext cx="6457950" cy="4143375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9EEFA2B-9FF4-4307-8AAD-4A894940B666}"/>
              </a:ext>
            </a:extLst>
          </p:cNvPr>
          <p:cNvCxnSpPr>
            <a:cxnSpLocks/>
          </p:cNvCxnSpPr>
          <p:nvPr/>
        </p:nvCxnSpPr>
        <p:spPr>
          <a:xfrm flipV="1">
            <a:off x="4076700" y="3877124"/>
            <a:ext cx="1162050" cy="675826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B6F04D-DD00-4748-BB2C-D34E3A272D14}"/>
              </a:ext>
            </a:extLst>
          </p:cNvPr>
          <p:cNvSpPr/>
          <p:nvPr/>
        </p:nvSpPr>
        <p:spPr>
          <a:xfrm>
            <a:off x="6632576" y="2203453"/>
            <a:ext cx="53340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3A745-A36E-4FA2-ABDA-EDE3FA50EE9A}"/>
              </a:ext>
            </a:extLst>
          </p:cNvPr>
          <p:cNvSpPr txBox="1"/>
          <p:nvPr/>
        </p:nvSpPr>
        <p:spPr>
          <a:xfrm>
            <a:off x="6400800" y="192405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i="1" dirty="0"/>
              <a:t>확대</a:t>
            </a:r>
            <a:r>
              <a:rPr lang="en-US" altLang="ko-KR" sz="1400" b="1" i="1" dirty="0"/>
              <a:t>/</a:t>
            </a:r>
            <a:r>
              <a:rPr lang="ko-KR" altLang="en-US" sz="1400" b="1" i="1" dirty="0"/>
              <a:t>축소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20E669-FCF1-4534-BED0-FDD7A144CD5F}"/>
              </a:ext>
            </a:extLst>
          </p:cNvPr>
          <p:cNvGrpSpPr/>
          <p:nvPr/>
        </p:nvGrpSpPr>
        <p:grpSpPr>
          <a:xfrm>
            <a:off x="6632576" y="2371681"/>
            <a:ext cx="307718" cy="405647"/>
            <a:chOff x="4654526" y="2385431"/>
            <a:chExt cx="307718" cy="40564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F13D5F4-EE36-4C0B-A93C-0AE5FE76E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26" y="2385431"/>
              <a:ext cx="306932" cy="396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D3D9C2-1239-4C94-93AA-71423E6CA81E}"/>
                </a:ext>
              </a:extLst>
            </p:cNvPr>
            <p:cNvSpPr txBox="1"/>
            <p:nvPr/>
          </p:nvSpPr>
          <p:spPr>
            <a:xfrm>
              <a:off x="4695824" y="2529468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E1F06C-15DA-4FF9-9E34-331032190278}"/>
              </a:ext>
            </a:extLst>
          </p:cNvPr>
          <p:cNvGrpSpPr/>
          <p:nvPr/>
        </p:nvGrpSpPr>
        <p:grpSpPr>
          <a:xfrm>
            <a:off x="5221544" y="3802301"/>
            <a:ext cx="307718" cy="405647"/>
            <a:chOff x="4654526" y="2385431"/>
            <a:chExt cx="307718" cy="40564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EDFAE44-784C-42C9-8A85-6D3B56E41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26" y="2385431"/>
              <a:ext cx="306932" cy="3964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69460F-4777-4D90-94F2-88D34281C91C}"/>
                </a:ext>
              </a:extLst>
            </p:cNvPr>
            <p:cNvSpPr txBox="1"/>
            <p:nvPr/>
          </p:nvSpPr>
          <p:spPr>
            <a:xfrm>
              <a:off x="4695824" y="2529468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701B42-4ABC-4F2C-AC6D-F6148FF1828D}"/>
              </a:ext>
            </a:extLst>
          </p:cNvPr>
          <p:cNvSpPr txBox="1"/>
          <p:nvPr/>
        </p:nvSpPr>
        <p:spPr>
          <a:xfrm>
            <a:off x="5262842" y="34477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i="1"/>
              <a:t>클릭 </a:t>
            </a:r>
            <a:r>
              <a:rPr lang="ko-KR" altLang="en-US" sz="1200" b="1" i="1" dirty="0" err="1"/>
              <a:t>클릭</a:t>
            </a:r>
            <a:endParaRPr lang="ko-KR" alt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1112504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9634" y="1312863"/>
            <a:ext cx="8764725" cy="4808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4) </a:t>
            </a:r>
            <a:r>
              <a:rPr lang="ko-KR" altLang="en-US" b="1" dirty="0" err="1"/>
              <a:t>스프라이트가</a:t>
            </a:r>
            <a:r>
              <a:rPr lang="ko-KR" altLang="en-US" b="1" dirty="0"/>
              <a:t> 왼쪽으로 이동하도록 코딩하기</a:t>
            </a:r>
            <a:endParaRPr lang="en-US" altLang="ko-KR" b="1" dirty="0"/>
          </a:p>
          <a:p>
            <a:pPr lvl="1"/>
            <a:r>
              <a:rPr lang="ko-KR" altLang="en-US" dirty="0"/>
              <a:t>   움직이기</a:t>
            </a:r>
            <a:r>
              <a:rPr lang="en-US" altLang="ko-KR" dirty="0"/>
              <a:t>, </a:t>
            </a:r>
            <a:r>
              <a:rPr lang="ko-KR" altLang="en-US" dirty="0"/>
              <a:t>모양 변경 </a:t>
            </a:r>
            <a:r>
              <a:rPr lang="en-US" altLang="ko-KR" dirty="0">
                <a:sym typeface="Wingdings" panose="05000000000000000000" pitchFamily="2" charset="2"/>
              </a:rPr>
              <a:t> 0.5</a:t>
            </a:r>
            <a:r>
              <a:rPr lang="ko-KR" altLang="en-US" dirty="0">
                <a:sym typeface="Wingdings" panose="05000000000000000000" pitchFamily="2" charset="2"/>
              </a:rPr>
              <a:t>초 기다리기 </a:t>
            </a:r>
            <a:r>
              <a:rPr lang="en-US" altLang="ko-KR" dirty="0">
                <a:sym typeface="Wingdings" panose="05000000000000000000" pitchFamily="2" charset="2"/>
              </a:rPr>
              <a:t> 10</a:t>
            </a:r>
            <a:r>
              <a:rPr lang="ko-KR" altLang="en-US" dirty="0">
                <a:sym typeface="Wingdings" panose="05000000000000000000" pitchFamily="2" charset="2"/>
              </a:rPr>
              <a:t>번 반복하기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26376" y="2357590"/>
            <a:ext cx="347552" cy="238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03AF1B-F3A4-4DCF-9C67-0D0399A3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0" y="2058857"/>
            <a:ext cx="8524875" cy="4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92">
            <a:extLst>
              <a:ext uri="{FF2B5EF4-FFF2-40B4-BE49-F238E27FC236}">
                <a16:creationId xmlns:a16="http://schemas.microsoft.com/office/drawing/2014/main" id="{C2B5EAA5-55EB-4481-B78D-12D524EF8E9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21229" y="2820953"/>
            <a:ext cx="5465445" cy="5461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92">
            <a:extLst>
              <a:ext uri="{FF2B5EF4-FFF2-40B4-BE49-F238E27FC236}">
                <a16:creationId xmlns:a16="http://schemas.microsoft.com/office/drawing/2014/main" id="{05FEC27A-E1FD-41C6-8B02-A1D9A136F3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25192" y="2807065"/>
            <a:ext cx="5704358" cy="576609"/>
          </a:xfrm>
          <a:prstGeom prst="roundRect">
            <a:avLst>
              <a:gd name="adj" fmla="val 50000"/>
            </a:avLst>
          </a:prstGeom>
          <a:noFill/>
          <a:ln w="50800">
            <a:solidFill>
              <a:schemeClr val="bg1">
                <a:lumMod val="65000"/>
              </a:schemeClr>
            </a:solidFill>
            <a:prstDash val="solid"/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4BBB98-53CB-46A4-8116-968A619F23C7}"/>
              </a:ext>
            </a:extLst>
          </p:cNvPr>
          <p:cNvSpPr/>
          <p:nvPr/>
        </p:nvSpPr>
        <p:spPr>
          <a:xfrm>
            <a:off x="2537244" y="2889682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1A607C"/>
                </a:solidFill>
                <a:latin typeface="Arial Black" pitchFamily="34" charset="0"/>
              </a:rPr>
              <a:t>스크래치 설치하기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58739E-84DE-4D33-96DC-01938408C23E}"/>
              </a:ext>
            </a:extLst>
          </p:cNvPr>
          <p:cNvGrpSpPr/>
          <p:nvPr/>
        </p:nvGrpSpPr>
        <p:grpSpPr>
          <a:xfrm>
            <a:off x="1889531" y="2751943"/>
            <a:ext cx="663399" cy="677057"/>
            <a:chOff x="1084546" y="2539736"/>
            <a:chExt cx="663399" cy="677057"/>
          </a:xfrm>
        </p:grpSpPr>
        <p:sp>
          <p:nvSpPr>
            <p:cNvPr id="11" name="타원형 설명선 156">
              <a:extLst>
                <a:ext uri="{FF2B5EF4-FFF2-40B4-BE49-F238E27FC236}">
                  <a16:creationId xmlns:a16="http://schemas.microsoft.com/office/drawing/2014/main" id="{6A81526A-A49F-4D17-9379-80CA70743B2C}"/>
                </a:ext>
              </a:extLst>
            </p:cNvPr>
            <p:cNvSpPr/>
            <p:nvPr/>
          </p:nvSpPr>
          <p:spPr>
            <a:xfrm>
              <a:off x="1098821" y="2559661"/>
              <a:ext cx="633438" cy="637208"/>
            </a:xfrm>
            <a:prstGeom prst="wedgeEllipseCallout">
              <a:avLst>
                <a:gd name="adj1" fmla="val 37747"/>
                <a:gd name="adj2" fmla="val 5334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rial Black" pitchFamily="34" charset="0"/>
                  <a:cs typeface="Arial" pitchFamily="34" charset="0"/>
                </a:rPr>
                <a:t>1</a:t>
              </a:r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  <p:grpSp>
          <p:nvGrpSpPr>
            <p:cNvPr id="12" name="그룹 161">
              <a:extLst>
                <a:ext uri="{FF2B5EF4-FFF2-40B4-BE49-F238E27FC236}">
                  <a16:creationId xmlns:a16="http://schemas.microsoft.com/office/drawing/2014/main" id="{17A8D5D0-308D-4151-A0C9-8A469CC4532E}"/>
                </a:ext>
              </a:extLst>
            </p:cNvPr>
            <p:cNvGrpSpPr/>
            <p:nvPr/>
          </p:nvGrpSpPr>
          <p:grpSpPr>
            <a:xfrm>
              <a:off x="1084546" y="2539736"/>
              <a:ext cx="663399" cy="677057"/>
              <a:chOff x="1331640" y="1403775"/>
              <a:chExt cx="636670" cy="649777"/>
            </a:xfrm>
          </p:grpSpPr>
          <p:sp>
            <p:nvSpPr>
              <p:cNvPr id="13" name="Oval 26">
                <a:extLst>
                  <a:ext uri="{FF2B5EF4-FFF2-40B4-BE49-F238E27FC236}">
                    <a16:creationId xmlns:a16="http://schemas.microsoft.com/office/drawing/2014/main" id="{C7AFB998-AF79-4721-8E11-2D745DA020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5625116">
                <a:off x="1270883" y="1650750"/>
                <a:ext cx="425878" cy="22837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Arial Black" pitchFamily="34" charset="0"/>
                  <a:cs typeface="Arial" pitchFamily="34" charset="0"/>
                </a:endParaRPr>
              </a:p>
            </p:txBody>
          </p:sp>
          <p:sp>
            <p:nvSpPr>
              <p:cNvPr id="14" name="Oval 28">
                <a:extLst>
                  <a:ext uri="{FF2B5EF4-FFF2-40B4-BE49-F238E27FC236}">
                    <a16:creationId xmlns:a16="http://schemas.microsoft.com/office/drawing/2014/main" id="{87227668-0CAA-4BC9-B688-224996B43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325116" flipH="1">
                <a:off x="1327035" y="1671379"/>
                <a:ext cx="195899" cy="175587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Arial Black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grpSp>
            <p:nvGrpSpPr>
              <p:cNvPr id="15" name="그룹 15">
                <a:extLst>
                  <a:ext uri="{FF2B5EF4-FFF2-40B4-BE49-F238E27FC236}">
                    <a16:creationId xmlns:a16="http://schemas.microsoft.com/office/drawing/2014/main" id="{2BB66D14-D5B2-4838-A29F-C38C24A5A98B}"/>
                  </a:ext>
                </a:extLst>
              </p:cNvPr>
              <p:cNvGrpSpPr/>
              <p:nvPr/>
            </p:nvGrpSpPr>
            <p:grpSpPr>
              <a:xfrm rot="18325116">
                <a:off x="1331639" y="1416881"/>
                <a:ext cx="636672" cy="636670"/>
                <a:chOff x="3050307" y="1864444"/>
                <a:chExt cx="3744421" cy="3744417"/>
              </a:xfrm>
            </p:grpSpPr>
            <p:sp>
              <p:nvSpPr>
                <p:cNvPr id="18" name="타원 12">
                  <a:extLst>
                    <a:ext uri="{FF2B5EF4-FFF2-40B4-BE49-F238E27FC236}">
                      <a16:creationId xmlns:a16="http://schemas.microsoft.com/office/drawing/2014/main" id="{F29D577A-CA21-4837-A8FC-7027098B9E48}"/>
                    </a:ext>
                  </a:extLst>
                </p:cNvPr>
                <p:cNvSpPr/>
                <p:nvPr/>
              </p:nvSpPr>
              <p:spPr>
                <a:xfrm>
                  <a:off x="3084215" y="1890923"/>
                  <a:ext cx="3672408" cy="3672408"/>
                </a:xfrm>
                <a:prstGeom prst="wedgeEllipseCallout">
                  <a:avLst/>
                </a:prstGeom>
                <a:gradFill flip="none" rotWithShape="1">
                  <a:gsLst>
                    <a:gs pos="63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타원 7">
                  <a:extLst>
                    <a:ext uri="{FF2B5EF4-FFF2-40B4-BE49-F238E27FC236}">
                      <a16:creationId xmlns:a16="http://schemas.microsoft.com/office/drawing/2014/main" id="{54391173-94CA-4EF9-B672-551C27693281}"/>
                    </a:ext>
                  </a:extLst>
                </p:cNvPr>
                <p:cNvSpPr/>
                <p:nvPr/>
              </p:nvSpPr>
              <p:spPr>
                <a:xfrm rot="10800000">
                  <a:off x="3050307" y="1864444"/>
                  <a:ext cx="3744416" cy="3744416"/>
                </a:xfrm>
                <a:prstGeom prst="wedgeEllipseCallout">
                  <a:avLst/>
                </a:prstGeom>
                <a:gradFill flip="none" rotWithShape="1">
                  <a:gsLst>
                    <a:gs pos="78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타원 9">
                  <a:extLst>
                    <a:ext uri="{FF2B5EF4-FFF2-40B4-BE49-F238E27FC236}">
                      <a16:creationId xmlns:a16="http://schemas.microsoft.com/office/drawing/2014/main" id="{E44037E3-0CBB-44D1-B6B6-F77B36B476E9}"/>
                    </a:ext>
                  </a:extLst>
                </p:cNvPr>
                <p:cNvSpPr/>
                <p:nvPr/>
              </p:nvSpPr>
              <p:spPr>
                <a:xfrm>
                  <a:off x="3050311" y="1864447"/>
                  <a:ext cx="3744417" cy="3744414"/>
                </a:xfrm>
                <a:prstGeom prst="wedgeEllipseCallout">
                  <a:avLst/>
                </a:prstGeom>
                <a:gradFill flip="none" rotWithShape="1">
                  <a:gsLst>
                    <a:gs pos="78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6" name="자유형 165">
                <a:extLst>
                  <a:ext uri="{FF2B5EF4-FFF2-40B4-BE49-F238E27FC236}">
                    <a16:creationId xmlns:a16="http://schemas.microsoft.com/office/drawing/2014/main" id="{C27DCF00-66EE-4FDC-8936-6C5BDC614377}"/>
                  </a:ext>
                </a:extLst>
              </p:cNvPr>
              <p:cNvSpPr/>
              <p:nvPr/>
            </p:nvSpPr>
            <p:spPr>
              <a:xfrm rot="2123458">
                <a:off x="1434620" y="1403775"/>
                <a:ext cx="391380" cy="379721"/>
              </a:xfrm>
              <a:custGeom>
                <a:avLst/>
                <a:gdLst>
                  <a:gd name="connsiteX0" fmla="*/ 0 w 1800225"/>
                  <a:gd name="connsiteY0" fmla="*/ 1285875 h 1409700"/>
                  <a:gd name="connsiteX1" fmla="*/ 723900 w 1800225"/>
                  <a:gd name="connsiteY1" fmla="*/ 1409700 h 1409700"/>
                  <a:gd name="connsiteX2" fmla="*/ 1800225 w 1800225"/>
                  <a:gd name="connsiteY2" fmla="*/ 428625 h 1409700"/>
                  <a:gd name="connsiteX3" fmla="*/ 1323975 w 1800225"/>
                  <a:gd name="connsiteY3" fmla="*/ 0 h 1409700"/>
                  <a:gd name="connsiteX4" fmla="*/ 342900 w 1800225"/>
                  <a:gd name="connsiteY4" fmla="*/ 419100 h 1409700"/>
                  <a:gd name="connsiteX5" fmla="*/ 0 w 1800225"/>
                  <a:gd name="connsiteY5" fmla="*/ 1285875 h 1409700"/>
                  <a:gd name="connsiteX0" fmla="*/ 63500 w 1863725"/>
                  <a:gd name="connsiteY0" fmla="*/ 1287462 h 1411287"/>
                  <a:gd name="connsiteX1" fmla="*/ 787400 w 1863725"/>
                  <a:gd name="connsiteY1" fmla="*/ 1411287 h 1411287"/>
                  <a:gd name="connsiteX2" fmla="*/ 1863725 w 1863725"/>
                  <a:gd name="connsiteY2" fmla="*/ 430212 h 1411287"/>
                  <a:gd name="connsiteX3" fmla="*/ 1387475 w 1863725"/>
                  <a:gd name="connsiteY3" fmla="*/ 1587 h 1411287"/>
                  <a:gd name="connsiteX4" fmla="*/ 406400 w 1863725"/>
                  <a:gd name="connsiteY4" fmla="*/ 420687 h 1411287"/>
                  <a:gd name="connsiteX5" fmla="*/ 63500 w 1863725"/>
                  <a:gd name="connsiteY5" fmla="*/ 1287462 h 1411287"/>
                  <a:gd name="connsiteX0" fmla="*/ 63500 w 1963738"/>
                  <a:gd name="connsiteY0" fmla="*/ 1287462 h 1411287"/>
                  <a:gd name="connsiteX1" fmla="*/ 787400 w 1963738"/>
                  <a:gd name="connsiteY1" fmla="*/ 1411287 h 1411287"/>
                  <a:gd name="connsiteX2" fmla="*/ 1863725 w 1963738"/>
                  <a:gd name="connsiteY2" fmla="*/ 430212 h 1411287"/>
                  <a:gd name="connsiteX3" fmla="*/ 1387475 w 1963738"/>
                  <a:gd name="connsiteY3" fmla="*/ 1587 h 1411287"/>
                  <a:gd name="connsiteX4" fmla="*/ 406400 w 1963738"/>
                  <a:gd name="connsiteY4" fmla="*/ 420687 h 1411287"/>
                  <a:gd name="connsiteX5" fmla="*/ 63500 w 1963738"/>
                  <a:gd name="connsiteY5" fmla="*/ 1287462 h 1411287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41717 w 1963737"/>
                  <a:gd name="connsiteY0" fmla="*/ 1287462 h 1689794"/>
                  <a:gd name="connsiteX1" fmla="*/ 634920 w 1963737"/>
                  <a:gd name="connsiteY1" fmla="*/ 1546919 h 1689794"/>
                  <a:gd name="connsiteX2" fmla="*/ 1841942 w 1963737"/>
                  <a:gd name="connsiteY2" fmla="*/ 430212 h 1689794"/>
                  <a:gd name="connsiteX3" fmla="*/ 1365692 w 1963737"/>
                  <a:gd name="connsiteY3" fmla="*/ 1587 h 1689794"/>
                  <a:gd name="connsiteX4" fmla="*/ 384617 w 1963737"/>
                  <a:gd name="connsiteY4" fmla="*/ 420687 h 1689794"/>
                  <a:gd name="connsiteX5" fmla="*/ 41717 w 1963737"/>
                  <a:gd name="connsiteY5" fmla="*/ 1287462 h 1689794"/>
                  <a:gd name="connsiteX0" fmla="*/ 41717 w 1860992"/>
                  <a:gd name="connsiteY0" fmla="*/ 1287462 h 1689794"/>
                  <a:gd name="connsiteX1" fmla="*/ 634920 w 1860992"/>
                  <a:gd name="connsiteY1" fmla="*/ 1546919 h 1689794"/>
                  <a:gd name="connsiteX2" fmla="*/ 1479991 w 1860992"/>
                  <a:gd name="connsiteY2" fmla="*/ 896937 h 1689794"/>
                  <a:gd name="connsiteX3" fmla="*/ 1841942 w 1860992"/>
                  <a:gd name="connsiteY3" fmla="*/ 430212 h 1689794"/>
                  <a:gd name="connsiteX4" fmla="*/ 1365692 w 1860992"/>
                  <a:gd name="connsiteY4" fmla="*/ 1587 h 1689794"/>
                  <a:gd name="connsiteX5" fmla="*/ 384617 w 1860992"/>
                  <a:gd name="connsiteY5" fmla="*/ 420687 h 1689794"/>
                  <a:gd name="connsiteX6" fmla="*/ 41717 w 1860992"/>
                  <a:gd name="connsiteY6" fmla="*/ 1287462 h 1689794"/>
                  <a:gd name="connsiteX0" fmla="*/ 41717 w 1843724"/>
                  <a:gd name="connsiteY0" fmla="*/ 1287462 h 1689794"/>
                  <a:gd name="connsiteX1" fmla="*/ 634920 w 1843724"/>
                  <a:gd name="connsiteY1" fmla="*/ 1546919 h 1689794"/>
                  <a:gd name="connsiteX2" fmla="*/ 1355000 w 1843724"/>
                  <a:gd name="connsiteY2" fmla="*/ 466799 h 1689794"/>
                  <a:gd name="connsiteX3" fmla="*/ 1841942 w 1843724"/>
                  <a:gd name="connsiteY3" fmla="*/ 430212 h 1689794"/>
                  <a:gd name="connsiteX4" fmla="*/ 1365692 w 1843724"/>
                  <a:gd name="connsiteY4" fmla="*/ 1587 h 1689794"/>
                  <a:gd name="connsiteX5" fmla="*/ 384617 w 1843724"/>
                  <a:gd name="connsiteY5" fmla="*/ 420687 h 1689794"/>
                  <a:gd name="connsiteX6" fmla="*/ 41717 w 1843724"/>
                  <a:gd name="connsiteY6" fmla="*/ 1287462 h 1689794"/>
                  <a:gd name="connsiteX0" fmla="*/ 41717 w 1843724"/>
                  <a:gd name="connsiteY0" fmla="*/ 1287462 h 1689794"/>
                  <a:gd name="connsiteX1" fmla="*/ 634920 w 1843724"/>
                  <a:gd name="connsiteY1" fmla="*/ 1546919 h 1689794"/>
                  <a:gd name="connsiteX2" fmla="*/ 1355000 w 1843724"/>
                  <a:gd name="connsiteY2" fmla="*/ 466799 h 1689794"/>
                  <a:gd name="connsiteX3" fmla="*/ 1841942 w 1843724"/>
                  <a:gd name="connsiteY3" fmla="*/ 430212 h 1689794"/>
                  <a:gd name="connsiteX4" fmla="*/ 1365692 w 1843724"/>
                  <a:gd name="connsiteY4" fmla="*/ 1587 h 1689794"/>
                  <a:gd name="connsiteX5" fmla="*/ 384617 w 1843724"/>
                  <a:gd name="connsiteY5" fmla="*/ 420687 h 1689794"/>
                  <a:gd name="connsiteX6" fmla="*/ 41717 w 1843724"/>
                  <a:gd name="connsiteY6" fmla="*/ 1287462 h 1689794"/>
                  <a:gd name="connsiteX0" fmla="*/ 41717 w 1855725"/>
                  <a:gd name="connsiteY0" fmla="*/ 1287462 h 1689794"/>
                  <a:gd name="connsiteX1" fmla="*/ 634920 w 1855725"/>
                  <a:gd name="connsiteY1" fmla="*/ 1546919 h 1689794"/>
                  <a:gd name="connsiteX2" fmla="*/ 1282992 w 1855725"/>
                  <a:gd name="connsiteY2" fmla="*/ 322783 h 1689794"/>
                  <a:gd name="connsiteX3" fmla="*/ 1841942 w 1855725"/>
                  <a:gd name="connsiteY3" fmla="*/ 430212 h 1689794"/>
                  <a:gd name="connsiteX4" fmla="*/ 1365692 w 1855725"/>
                  <a:gd name="connsiteY4" fmla="*/ 1587 h 1689794"/>
                  <a:gd name="connsiteX5" fmla="*/ 384617 w 1855725"/>
                  <a:gd name="connsiteY5" fmla="*/ 420687 h 1689794"/>
                  <a:gd name="connsiteX6" fmla="*/ 41717 w 1855725"/>
                  <a:gd name="connsiteY6" fmla="*/ 1287462 h 1689794"/>
                  <a:gd name="connsiteX0" fmla="*/ 41717 w 1876164"/>
                  <a:gd name="connsiteY0" fmla="*/ 1287462 h 1689794"/>
                  <a:gd name="connsiteX1" fmla="*/ 634920 w 1876164"/>
                  <a:gd name="connsiteY1" fmla="*/ 1546919 h 1689794"/>
                  <a:gd name="connsiteX2" fmla="*/ 1571024 w 1876164"/>
                  <a:gd name="connsiteY2" fmla="*/ 538807 h 1689794"/>
                  <a:gd name="connsiteX3" fmla="*/ 1841942 w 1876164"/>
                  <a:gd name="connsiteY3" fmla="*/ 430212 h 1689794"/>
                  <a:gd name="connsiteX4" fmla="*/ 1365692 w 1876164"/>
                  <a:gd name="connsiteY4" fmla="*/ 1587 h 1689794"/>
                  <a:gd name="connsiteX5" fmla="*/ 384617 w 1876164"/>
                  <a:gd name="connsiteY5" fmla="*/ 420687 h 1689794"/>
                  <a:gd name="connsiteX6" fmla="*/ 41717 w 1876164"/>
                  <a:gd name="connsiteY6" fmla="*/ 1287462 h 1689794"/>
                  <a:gd name="connsiteX0" fmla="*/ 53718 w 1888165"/>
                  <a:gd name="connsiteY0" fmla="*/ 1287462 h 1761802"/>
                  <a:gd name="connsiteX1" fmla="*/ 718928 w 1888165"/>
                  <a:gd name="connsiteY1" fmla="*/ 1618927 h 1761802"/>
                  <a:gd name="connsiteX2" fmla="*/ 1583025 w 1888165"/>
                  <a:gd name="connsiteY2" fmla="*/ 538807 h 1761802"/>
                  <a:gd name="connsiteX3" fmla="*/ 1853943 w 1888165"/>
                  <a:gd name="connsiteY3" fmla="*/ 430212 h 1761802"/>
                  <a:gd name="connsiteX4" fmla="*/ 1377693 w 1888165"/>
                  <a:gd name="connsiteY4" fmla="*/ 1587 h 1761802"/>
                  <a:gd name="connsiteX5" fmla="*/ 396618 w 1888165"/>
                  <a:gd name="connsiteY5" fmla="*/ 420687 h 1761802"/>
                  <a:gd name="connsiteX6" fmla="*/ 53718 w 1888165"/>
                  <a:gd name="connsiteY6" fmla="*/ 1287462 h 1761802"/>
                  <a:gd name="connsiteX0" fmla="*/ 53718 w 1888165"/>
                  <a:gd name="connsiteY0" fmla="*/ 1287462 h 1761802"/>
                  <a:gd name="connsiteX1" fmla="*/ 718928 w 1888165"/>
                  <a:gd name="connsiteY1" fmla="*/ 1618927 h 1761802"/>
                  <a:gd name="connsiteX2" fmla="*/ 1583025 w 1888165"/>
                  <a:gd name="connsiteY2" fmla="*/ 538807 h 1761802"/>
                  <a:gd name="connsiteX3" fmla="*/ 1853943 w 1888165"/>
                  <a:gd name="connsiteY3" fmla="*/ 430212 h 1761802"/>
                  <a:gd name="connsiteX4" fmla="*/ 1377693 w 1888165"/>
                  <a:gd name="connsiteY4" fmla="*/ 1587 h 1761802"/>
                  <a:gd name="connsiteX5" fmla="*/ 396618 w 1888165"/>
                  <a:gd name="connsiteY5" fmla="*/ 420687 h 1761802"/>
                  <a:gd name="connsiteX6" fmla="*/ 53718 w 1888165"/>
                  <a:gd name="connsiteY6" fmla="*/ 1287462 h 1761802"/>
                  <a:gd name="connsiteX0" fmla="*/ 53718 w 1888165"/>
                  <a:gd name="connsiteY0" fmla="*/ 1287462 h 1706006"/>
                  <a:gd name="connsiteX1" fmla="*/ 718928 w 1888165"/>
                  <a:gd name="connsiteY1" fmla="*/ 1618927 h 1706006"/>
                  <a:gd name="connsiteX2" fmla="*/ 1583025 w 1888165"/>
                  <a:gd name="connsiteY2" fmla="*/ 538807 h 1706006"/>
                  <a:gd name="connsiteX3" fmla="*/ 1853943 w 1888165"/>
                  <a:gd name="connsiteY3" fmla="*/ 430212 h 1706006"/>
                  <a:gd name="connsiteX4" fmla="*/ 1377693 w 1888165"/>
                  <a:gd name="connsiteY4" fmla="*/ 1587 h 1706006"/>
                  <a:gd name="connsiteX5" fmla="*/ 396618 w 1888165"/>
                  <a:gd name="connsiteY5" fmla="*/ 420687 h 1706006"/>
                  <a:gd name="connsiteX6" fmla="*/ 53718 w 1888165"/>
                  <a:gd name="connsiteY6" fmla="*/ 1287462 h 1706006"/>
                  <a:gd name="connsiteX0" fmla="*/ 53718 w 1888165"/>
                  <a:gd name="connsiteY0" fmla="*/ 1287462 h 1618927"/>
                  <a:gd name="connsiteX1" fmla="*/ 718928 w 1888165"/>
                  <a:gd name="connsiteY1" fmla="*/ 1618927 h 1618927"/>
                  <a:gd name="connsiteX2" fmla="*/ 1583025 w 1888165"/>
                  <a:gd name="connsiteY2" fmla="*/ 538807 h 1618927"/>
                  <a:gd name="connsiteX3" fmla="*/ 1853943 w 1888165"/>
                  <a:gd name="connsiteY3" fmla="*/ 430212 h 1618927"/>
                  <a:gd name="connsiteX4" fmla="*/ 1377693 w 1888165"/>
                  <a:gd name="connsiteY4" fmla="*/ 1587 h 1618927"/>
                  <a:gd name="connsiteX5" fmla="*/ 396618 w 1888165"/>
                  <a:gd name="connsiteY5" fmla="*/ 420687 h 1618927"/>
                  <a:gd name="connsiteX6" fmla="*/ 53718 w 1888165"/>
                  <a:gd name="connsiteY6" fmla="*/ 1287462 h 1618927"/>
                  <a:gd name="connsiteX0" fmla="*/ 5223 w 1839670"/>
                  <a:gd name="connsiteY0" fmla="*/ 1287462 h 1780287"/>
                  <a:gd name="connsiteX1" fmla="*/ 379464 w 1839670"/>
                  <a:gd name="connsiteY1" fmla="*/ 1506969 h 1780287"/>
                  <a:gd name="connsiteX2" fmla="*/ 670433 w 1839670"/>
                  <a:gd name="connsiteY2" fmla="*/ 1618927 h 1780287"/>
                  <a:gd name="connsiteX3" fmla="*/ 1534530 w 1839670"/>
                  <a:gd name="connsiteY3" fmla="*/ 538807 h 1780287"/>
                  <a:gd name="connsiteX4" fmla="*/ 1805448 w 1839670"/>
                  <a:gd name="connsiteY4" fmla="*/ 430212 h 1780287"/>
                  <a:gd name="connsiteX5" fmla="*/ 1329198 w 1839670"/>
                  <a:gd name="connsiteY5" fmla="*/ 1587 h 1780287"/>
                  <a:gd name="connsiteX6" fmla="*/ 348123 w 1839670"/>
                  <a:gd name="connsiteY6" fmla="*/ 420687 h 1780287"/>
                  <a:gd name="connsiteX7" fmla="*/ 5223 w 1839670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947" h="1780287">
                    <a:moveTo>
                      <a:pt x="500" y="1287462"/>
                    </a:moveTo>
                    <a:cubicBezTo>
                      <a:pt x="1000" y="1451572"/>
                      <a:pt x="235534" y="1350106"/>
                      <a:pt x="346402" y="1405350"/>
                    </a:cubicBezTo>
                    <a:cubicBezTo>
                      <a:pt x="457270" y="1460594"/>
                      <a:pt x="473199" y="1780287"/>
                      <a:pt x="665710" y="1618927"/>
                    </a:cubicBezTo>
                    <a:cubicBezTo>
                      <a:pt x="905422" y="1553840"/>
                      <a:pt x="1238695" y="627021"/>
                      <a:pt x="1529807" y="538807"/>
                    </a:cubicBezTo>
                    <a:cubicBezTo>
                      <a:pt x="1820919" y="450593"/>
                      <a:pt x="1834947" y="519749"/>
                      <a:pt x="1800725" y="430212"/>
                    </a:cubicBezTo>
                    <a:cubicBezTo>
                      <a:pt x="1766503" y="340675"/>
                      <a:pt x="1567362" y="3174"/>
                      <a:pt x="1324475" y="1587"/>
                    </a:cubicBezTo>
                    <a:cubicBezTo>
                      <a:pt x="1081588" y="0"/>
                      <a:pt x="564063" y="206375"/>
                      <a:pt x="343400" y="420687"/>
                    </a:cubicBezTo>
                    <a:cubicBezTo>
                      <a:pt x="122738" y="635000"/>
                      <a:pt x="0" y="1123352"/>
                      <a:pt x="500" y="1287462"/>
                    </a:cubicBezTo>
                    <a:close/>
                  </a:path>
                </a:pathLst>
              </a:custGeom>
              <a:gradFill flip="none" rotWithShape="1">
                <a:gsLst>
                  <a:gs pos="74000">
                    <a:schemeClr val="bg1">
                      <a:alpha val="19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 Black" pitchFamily="34" charset="0"/>
                  <a:cs typeface="Arial" pitchFamily="34" charset="0"/>
                </a:endParaRPr>
              </a:p>
            </p:txBody>
          </p:sp>
          <p:sp>
            <p:nvSpPr>
              <p:cNvPr id="17" name="자유형 166">
                <a:extLst>
                  <a:ext uri="{FF2B5EF4-FFF2-40B4-BE49-F238E27FC236}">
                    <a16:creationId xmlns:a16="http://schemas.microsoft.com/office/drawing/2014/main" id="{7E3B700F-E395-4075-B76E-E32180BF6F5B}"/>
                  </a:ext>
                </a:extLst>
              </p:cNvPr>
              <p:cNvSpPr/>
              <p:nvPr/>
            </p:nvSpPr>
            <p:spPr>
              <a:xfrm rot="2564305">
                <a:off x="1410009" y="1727206"/>
                <a:ext cx="432462" cy="325530"/>
              </a:xfrm>
              <a:custGeom>
                <a:avLst/>
                <a:gdLst>
                  <a:gd name="connsiteX0" fmla="*/ 0 w 2171700"/>
                  <a:gd name="connsiteY0" fmla="*/ 1038225 h 1914525"/>
                  <a:gd name="connsiteX1" fmla="*/ 390525 w 2171700"/>
                  <a:gd name="connsiteY1" fmla="*/ 1571625 h 1914525"/>
                  <a:gd name="connsiteX2" fmla="*/ 819150 w 2171700"/>
                  <a:gd name="connsiteY2" fmla="*/ 1914525 h 1914525"/>
                  <a:gd name="connsiteX3" fmla="*/ 1409700 w 2171700"/>
                  <a:gd name="connsiteY3" fmla="*/ 1771650 h 1914525"/>
                  <a:gd name="connsiteX4" fmla="*/ 1876425 w 2171700"/>
                  <a:gd name="connsiteY4" fmla="*/ 1371600 h 1914525"/>
                  <a:gd name="connsiteX5" fmla="*/ 2171700 w 2171700"/>
                  <a:gd name="connsiteY5" fmla="*/ 752475 h 1914525"/>
                  <a:gd name="connsiteX6" fmla="*/ 2105025 w 2171700"/>
                  <a:gd name="connsiteY6" fmla="*/ 0 h 1914525"/>
                  <a:gd name="connsiteX7" fmla="*/ 1990725 w 2171700"/>
                  <a:gd name="connsiteY7" fmla="*/ 209550 h 1914525"/>
                  <a:gd name="connsiteX8" fmla="*/ 1733550 w 2171700"/>
                  <a:gd name="connsiteY8" fmla="*/ 514350 h 1914525"/>
                  <a:gd name="connsiteX9" fmla="*/ 1428750 w 2171700"/>
                  <a:gd name="connsiteY9" fmla="*/ 533400 h 1914525"/>
                  <a:gd name="connsiteX10" fmla="*/ 790575 w 2171700"/>
                  <a:gd name="connsiteY10" fmla="*/ 942975 h 1914525"/>
                  <a:gd name="connsiteX11" fmla="*/ 209550 w 2171700"/>
                  <a:gd name="connsiteY11" fmla="*/ 1047750 h 1914525"/>
                  <a:gd name="connsiteX12" fmla="*/ 0 w 2171700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128712 h 2005012"/>
                  <a:gd name="connsiteX1" fmla="*/ 420687 w 2201862"/>
                  <a:gd name="connsiteY1" fmla="*/ 1662112 h 2005012"/>
                  <a:gd name="connsiteX2" fmla="*/ 849312 w 2201862"/>
                  <a:gd name="connsiteY2" fmla="*/ 2005012 h 2005012"/>
                  <a:gd name="connsiteX3" fmla="*/ 1439862 w 2201862"/>
                  <a:gd name="connsiteY3" fmla="*/ 1862137 h 2005012"/>
                  <a:gd name="connsiteX4" fmla="*/ 1906587 w 2201862"/>
                  <a:gd name="connsiteY4" fmla="*/ 1462087 h 2005012"/>
                  <a:gd name="connsiteX5" fmla="*/ 2201862 w 2201862"/>
                  <a:gd name="connsiteY5" fmla="*/ 842962 h 2005012"/>
                  <a:gd name="connsiteX6" fmla="*/ 2135187 w 2201862"/>
                  <a:gd name="connsiteY6" fmla="*/ 90487 h 2005012"/>
                  <a:gd name="connsiteX7" fmla="*/ 2020887 w 2201862"/>
                  <a:gd name="connsiteY7" fmla="*/ 300037 h 2005012"/>
                  <a:gd name="connsiteX8" fmla="*/ 1763712 w 2201862"/>
                  <a:gd name="connsiteY8" fmla="*/ 604837 h 2005012"/>
                  <a:gd name="connsiteX9" fmla="*/ 1458912 w 2201862"/>
                  <a:gd name="connsiteY9" fmla="*/ 623887 h 2005012"/>
                  <a:gd name="connsiteX10" fmla="*/ 820737 w 2201862"/>
                  <a:gd name="connsiteY10" fmla="*/ 1033462 h 2005012"/>
                  <a:gd name="connsiteX11" fmla="*/ 239712 w 2201862"/>
                  <a:gd name="connsiteY11" fmla="*/ 1138237 h 2005012"/>
                  <a:gd name="connsiteX12" fmla="*/ 30162 w 2201862"/>
                  <a:gd name="connsiteY12" fmla="*/ 1128712 h 2005012"/>
                  <a:gd name="connsiteX0" fmla="*/ 30162 w 2239962"/>
                  <a:gd name="connsiteY0" fmla="*/ 1128712 h 2005012"/>
                  <a:gd name="connsiteX1" fmla="*/ 420687 w 2239962"/>
                  <a:gd name="connsiteY1" fmla="*/ 1662112 h 2005012"/>
                  <a:gd name="connsiteX2" fmla="*/ 849312 w 2239962"/>
                  <a:gd name="connsiteY2" fmla="*/ 2005012 h 2005012"/>
                  <a:gd name="connsiteX3" fmla="*/ 1439862 w 2239962"/>
                  <a:gd name="connsiteY3" fmla="*/ 1862137 h 2005012"/>
                  <a:gd name="connsiteX4" fmla="*/ 1906587 w 2239962"/>
                  <a:gd name="connsiteY4" fmla="*/ 1462087 h 2005012"/>
                  <a:gd name="connsiteX5" fmla="*/ 2201862 w 2239962"/>
                  <a:gd name="connsiteY5" fmla="*/ 842962 h 2005012"/>
                  <a:gd name="connsiteX6" fmla="*/ 2135187 w 2239962"/>
                  <a:gd name="connsiteY6" fmla="*/ 90487 h 2005012"/>
                  <a:gd name="connsiteX7" fmla="*/ 2020887 w 2239962"/>
                  <a:gd name="connsiteY7" fmla="*/ 300037 h 2005012"/>
                  <a:gd name="connsiteX8" fmla="*/ 1763712 w 2239962"/>
                  <a:gd name="connsiteY8" fmla="*/ 604837 h 2005012"/>
                  <a:gd name="connsiteX9" fmla="*/ 1458912 w 2239962"/>
                  <a:gd name="connsiteY9" fmla="*/ 623887 h 2005012"/>
                  <a:gd name="connsiteX10" fmla="*/ 820737 w 2239962"/>
                  <a:gd name="connsiteY10" fmla="*/ 1033462 h 2005012"/>
                  <a:gd name="connsiteX11" fmla="*/ 239712 w 2239962"/>
                  <a:gd name="connsiteY11" fmla="*/ 1138237 h 2005012"/>
                  <a:gd name="connsiteX12" fmla="*/ 30162 w 2239962"/>
                  <a:gd name="connsiteY12" fmla="*/ 1128712 h 2005012"/>
                  <a:gd name="connsiteX0" fmla="*/ 30162 w 2239962"/>
                  <a:gd name="connsiteY0" fmla="*/ 1128712 h 2005012"/>
                  <a:gd name="connsiteX1" fmla="*/ 420687 w 2239962"/>
                  <a:gd name="connsiteY1" fmla="*/ 1662112 h 2005012"/>
                  <a:gd name="connsiteX2" fmla="*/ 849312 w 2239962"/>
                  <a:gd name="connsiteY2" fmla="*/ 2005012 h 2005012"/>
                  <a:gd name="connsiteX3" fmla="*/ 1439862 w 2239962"/>
                  <a:gd name="connsiteY3" fmla="*/ 1862137 h 2005012"/>
                  <a:gd name="connsiteX4" fmla="*/ 1906587 w 2239962"/>
                  <a:gd name="connsiteY4" fmla="*/ 1462087 h 2005012"/>
                  <a:gd name="connsiteX5" fmla="*/ 2201862 w 2239962"/>
                  <a:gd name="connsiteY5" fmla="*/ 842962 h 2005012"/>
                  <a:gd name="connsiteX6" fmla="*/ 2135187 w 2239962"/>
                  <a:gd name="connsiteY6" fmla="*/ 90487 h 2005012"/>
                  <a:gd name="connsiteX7" fmla="*/ 2020887 w 2239962"/>
                  <a:gd name="connsiteY7" fmla="*/ 300037 h 2005012"/>
                  <a:gd name="connsiteX8" fmla="*/ 1763712 w 2239962"/>
                  <a:gd name="connsiteY8" fmla="*/ 604837 h 2005012"/>
                  <a:gd name="connsiteX9" fmla="*/ 1458912 w 2239962"/>
                  <a:gd name="connsiteY9" fmla="*/ 623887 h 2005012"/>
                  <a:gd name="connsiteX10" fmla="*/ 820737 w 2239962"/>
                  <a:gd name="connsiteY10" fmla="*/ 1033462 h 2005012"/>
                  <a:gd name="connsiteX11" fmla="*/ 239712 w 2239962"/>
                  <a:gd name="connsiteY11" fmla="*/ 1138237 h 2005012"/>
                  <a:gd name="connsiteX12" fmla="*/ 30162 w 2239962"/>
                  <a:gd name="connsiteY12" fmla="*/ 1128712 h 2005012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820737 w 2239962"/>
                  <a:gd name="connsiteY9" fmla="*/ 1033462 h 2038350"/>
                  <a:gd name="connsiteX10" fmla="*/ 239712 w 2239962"/>
                  <a:gd name="connsiteY10" fmla="*/ 1138237 h 2038350"/>
                  <a:gd name="connsiteX11" fmla="*/ 30162 w 2239962"/>
                  <a:gd name="connsiteY11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820737 w 2239962"/>
                  <a:gd name="connsiteY9" fmla="*/ 1033462 h 2038350"/>
                  <a:gd name="connsiteX10" fmla="*/ 239712 w 2239962"/>
                  <a:gd name="connsiteY10" fmla="*/ 1138237 h 2038350"/>
                  <a:gd name="connsiteX11" fmla="*/ 30162 w 2239962"/>
                  <a:gd name="connsiteY11" fmla="*/ 1128712 h 2038350"/>
                  <a:gd name="connsiteX0" fmla="*/ 30162 w 2220912"/>
                  <a:gd name="connsiteY0" fmla="*/ 868362 h 1778000"/>
                  <a:gd name="connsiteX1" fmla="*/ 420687 w 2220912"/>
                  <a:gd name="connsiteY1" fmla="*/ 1401762 h 1778000"/>
                  <a:gd name="connsiteX2" fmla="*/ 849312 w 2220912"/>
                  <a:gd name="connsiteY2" fmla="*/ 1744662 h 1778000"/>
                  <a:gd name="connsiteX3" fmla="*/ 1439862 w 2220912"/>
                  <a:gd name="connsiteY3" fmla="*/ 1601787 h 1778000"/>
                  <a:gd name="connsiteX4" fmla="*/ 1906587 w 2220912"/>
                  <a:gd name="connsiteY4" fmla="*/ 1201737 h 1778000"/>
                  <a:gd name="connsiteX5" fmla="*/ 2201862 w 2220912"/>
                  <a:gd name="connsiteY5" fmla="*/ 582612 h 1778000"/>
                  <a:gd name="connsiteX6" fmla="*/ 2020887 w 2220912"/>
                  <a:gd name="connsiteY6" fmla="*/ 39687 h 1778000"/>
                  <a:gd name="connsiteX7" fmla="*/ 1763712 w 2220912"/>
                  <a:gd name="connsiteY7" fmla="*/ 344487 h 1778000"/>
                  <a:gd name="connsiteX8" fmla="*/ 820737 w 2220912"/>
                  <a:gd name="connsiteY8" fmla="*/ 773112 h 1778000"/>
                  <a:gd name="connsiteX9" fmla="*/ 239712 w 2220912"/>
                  <a:gd name="connsiteY9" fmla="*/ 877887 h 1778000"/>
                  <a:gd name="connsiteX10" fmla="*/ 30162 w 2220912"/>
                  <a:gd name="connsiteY10" fmla="*/ 868362 h 1778000"/>
                  <a:gd name="connsiteX0" fmla="*/ 30162 w 2220912"/>
                  <a:gd name="connsiteY0" fmla="*/ 868362 h 1778000"/>
                  <a:gd name="connsiteX1" fmla="*/ 420687 w 2220912"/>
                  <a:gd name="connsiteY1" fmla="*/ 1401762 h 1778000"/>
                  <a:gd name="connsiteX2" fmla="*/ 849312 w 2220912"/>
                  <a:gd name="connsiteY2" fmla="*/ 1744662 h 1778000"/>
                  <a:gd name="connsiteX3" fmla="*/ 1439862 w 2220912"/>
                  <a:gd name="connsiteY3" fmla="*/ 1601787 h 1778000"/>
                  <a:gd name="connsiteX4" fmla="*/ 1906587 w 2220912"/>
                  <a:gd name="connsiteY4" fmla="*/ 1201737 h 1778000"/>
                  <a:gd name="connsiteX5" fmla="*/ 2201862 w 2220912"/>
                  <a:gd name="connsiteY5" fmla="*/ 582612 h 1778000"/>
                  <a:gd name="connsiteX6" fmla="*/ 2020887 w 2220912"/>
                  <a:gd name="connsiteY6" fmla="*/ 39687 h 1778000"/>
                  <a:gd name="connsiteX7" fmla="*/ 1763712 w 2220912"/>
                  <a:gd name="connsiteY7" fmla="*/ 344487 h 1778000"/>
                  <a:gd name="connsiteX8" fmla="*/ 820737 w 2220912"/>
                  <a:gd name="connsiteY8" fmla="*/ 773112 h 1778000"/>
                  <a:gd name="connsiteX9" fmla="*/ 239712 w 2220912"/>
                  <a:gd name="connsiteY9" fmla="*/ 877887 h 1778000"/>
                  <a:gd name="connsiteX10" fmla="*/ 30162 w 2220912"/>
                  <a:gd name="connsiteY10" fmla="*/ 868362 h 1778000"/>
                  <a:gd name="connsiteX0" fmla="*/ 30162 w 2312374"/>
                  <a:gd name="connsiteY0" fmla="*/ 869819 h 1779457"/>
                  <a:gd name="connsiteX1" fmla="*/ 420687 w 2312374"/>
                  <a:gd name="connsiteY1" fmla="*/ 1403219 h 1779457"/>
                  <a:gd name="connsiteX2" fmla="*/ 849312 w 2312374"/>
                  <a:gd name="connsiteY2" fmla="*/ 1746119 h 1779457"/>
                  <a:gd name="connsiteX3" fmla="*/ 1439862 w 2312374"/>
                  <a:gd name="connsiteY3" fmla="*/ 1603244 h 1779457"/>
                  <a:gd name="connsiteX4" fmla="*/ 1906587 w 2312374"/>
                  <a:gd name="connsiteY4" fmla="*/ 1203194 h 1779457"/>
                  <a:gd name="connsiteX5" fmla="*/ 2201862 w 2312374"/>
                  <a:gd name="connsiteY5" fmla="*/ 584069 h 1779457"/>
                  <a:gd name="connsiteX6" fmla="*/ 2239349 w 2312374"/>
                  <a:gd name="connsiteY6" fmla="*/ 39687 h 1779457"/>
                  <a:gd name="connsiteX7" fmla="*/ 1763712 w 2312374"/>
                  <a:gd name="connsiteY7" fmla="*/ 345944 h 1779457"/>
                  <a:gd name="connsiteX8" fmla="*/ 820737 w 2312374"/>
                  <a:gd name="connsiteY8" fmla="*/ 774569 h 1779457"/>
                  <a:gd name="connsiteX9" fmla="*/ 239712 w 2312374"/>
                  <a:gd name="connsiteY9" fmla="*/ 879344 h 1779457"/>
                  <a:gd name="connsiteX10" fmla="*/ 30162 w 2312374"/>
                  <a:gd name="connsiteY10" fmla="*/ 869819 h 1779457"/>
                  <a:gd name="connsiteX0" fmla="*/ 30162 w 2332627"/>
                  <a:gd name="connsiteY0" fmla="*/ 846217 h 1755855"/>
                  <a:gd name="connsiteX1" fmla="*/ 420687 w 2332627"/>
                  <a:gd name="connsiteY1" fmla="*/ 1379617 h 1755855"/>
                  <a:gd name="connsiteX2" fmla="*/ 849312 w 2332627"/>
                  <a:gd name="connsiteY2" fmla="*/ 1722517 h 1755855"/>
                  <a:gd name="connsiteX3" fmla="*/ 1439862 w 2332627"/>
                  <a:gd name="connsiteY3" fmla="*/ 1579642 h 1755855"/>
                  <a:gd name="connsiteX4" fmla="*/ 1906587 w 2332627"/>
                  <a:gd name="connsiteY4" fmla="*/ 1179592 h 1755855"/>
                  <a:gd name="connsiteX5" fmla="*/ 2201862 w 2332627"/>
                  <a:gd name="connsiteY5" fmla="*/ 560467 h 1755855"/>
                  <a:gd name="connsiteX6" fmla="*/ 2239349 w 2332627"/>
                  <a:gd name="connsiteY6" fmla="*/ 16085 h 1755855"/>
                  <a:gd name="connsiteX7" fmla="*/ 1642189 w 2332627"/>
                  <a:gd name="connsiteY7" fmla="*/ 463955 h 1755855"/>
                  <a:gd name="connsiteX8" fmla="*/ 820737 w 2332627"/>
                  <a:gd name="connsiteY8" fmla="*/ 750967 h 1755855"/>
                  <a:gd name="connsiteX9" fmla="*/ 239712 w 2332627"/>
                  <a:gd name="connsiteY9" fmla="*/ 855742 h 1755855"/>
                  <a:gd name="connsiteX10" fmla="*/ 30162 w 2332627"/>
                  <a:gd name="connsiteY10" fmla="*/ 846217 h 1755855"/>
                  <a:gd name="connsiteX0" fmla="*/ 30162 w 2332628"/>
                  <a:gd name="connsiteY0" fmla="*/ 846217 h 1755855"/>
                  <a:gd name="connsiteX1" fmla="*/ 420687 w 2332628"/>
                  <a:gd name="connsiteY1" fmla="*/ 1379617 h 1755855"/>
                  <a:gd name="connsiteX2" fmla="*/ 849312 w 2332628"/>
                  <a:gd name="connsiteY2" fmla="*/ 1722517 h 1755855"/>
                  <a:gd name="connsiteX3" fmla="*/ 1439862 w 2332628"/>
                  <a:gd name="connsiteY3" fmla="*/ 1579642 h 1755855"/>
                  <a:gd name="connsiteX4" fmla="*/ 1906587 w 2332628"/>
                  <a:gd name="connsiteY4" fmla="*/ 1179592 h 1755855"/>
                  <a:gd name="connsiteX5" fmla="*/ 2201862 w 2332628"/>
                  <a:gd name="connsiteY5" fmla="*/ 560467 h 1755855"/>
                  <a:gd name="connsiteX6" fmla="*/ 2239349 w 2332628"/>
                  <a:gd name="connsiteY6" fmla="*/ 16085 h 1755855"/>
                  <a:gd name="connsiteX7" fmla="*/ 1642189 w 2332628"/>
                  <a:gd name="connsiteY7" fmla="*/ 463955 h 1755855"/>
                  <a:gd name="connsiteX8" fmla="*/ 970384 w 2332628"/>
                  <a:gd name="connsiteY8" fmla="*/ 538600 h 1755855"/>
                  <a:gd name="connsiteX9" fmla="*/ 239712 w 2332628"/>
                  <a:gd name="connsiteY9" fmla="*/ 855742 h 1755855"/>
                  <a:gd name="connsiteX10" fmla="*/ 30162 w 2332628"/>
                  <a:gd name="connsiteY10" fmla="*/ 846217 h 175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2628" h="1755855">
                    <a:moveTo>
                      <a:pt x="30162" y="846217"/>
                    </a:moveTo>
                    <a:cubicBezTo>
                      <a:pt x="60324" y="933529"/>
                      <a:pt x="284162" y="1233567"/>
                      <a:pt x="420687" y="1379617"/>
                    </a:cubicBezTo>
                    <a:cubicBezTo>
                      <a:pt x="557212" y="1525667"/>
                      <a:pt x="679449" y="1689179"/>
                      <a:pt x="849312" y="1722517"/>
                    </a:cubicBezTo>
                    <a:cubicBezTo>
                      <a:pt x="1019175" y="1755855"/>
                      <a:pt x="1263650" y="1670129"/>
                      <a:pt x="1439862" y="1579642"/>
                    </a:cubicBezTo>
                    <a:cubicBezTo>
                      <a:pt x="1616074" y="1489155"/>
                      <a:pt x="1779587" y="1349455"/>
                      <a:pt x="1906587" y="1179592"/>
                    </a:cubicBezTo>
                    <a:cubicBezTo>
                      <a:pt x="2033587" y="1009729"/>
                      <a:pt x="2146402" y="754385"/>
                      <a:pt x="2201862" y="560467"/>
                    </a:cubicBezTo>
                    <a:cubicBezTo>
                      <a:pt x="2257322" y="366549"/>
                      <a:pt x="2332628" y="32170"/>
                      <a:pt x="2239349" y="16085"/>
                    </a:cubicBezTo>
                    <a:cubicBezTo>
                      <a:pt x="2146070" y="0"/>
                      <a:pt x="1853683" y="376869"/>
                      <a:pt x="1642189" y="463955"/>
                    </a:cubicBezTo>
                    <a:cubicBezTo>
                      <a:pt x="1430695" y="551041"/>
                      <a:pt x="1204130" y="473302"/>
                      <a:pt x="970384" y="538600"/>
                    </a:cubicBezTo>
                    <a:cubicBezTo>
                      <a:pt x="736638" y="603898"/>
                      <a:pt x="396416" y="804472"/>
                      <a:pt x="239712" y="855742"/>
                    </a:cubicBezTo>
                    <a:cubicBezTo>
                      <a:pt x="83008" y="907012"/>
                      <a:pt x="0" y="758905"/>
                      <a:pt x="30162" y="846217"/>
                    </a:cubicBezTo>
                    <a:close/>
                  </a:path>
                </a:pathLst>
              </a:custGeom>
              <a:gradFill flip="none" rotWithShape="1">
                <a:gsLst>
                  <a:gs pos="74000">
                    <a:schemeClr val="bg1">
                      <a:alpha val="11000"/>
                    </a:schemeClr>
                  </a:gs>
                  <a:gs pos="28000">
                    <a:schemeClr val="bg1">
                      <a:alpha val="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Black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8092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287" y="1396518"/>
            <a:ext cx="8764725" cy="13276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5) </a:t>
            </a:r>
            <a:r>
              <a:rPr lang="ko-KR" altLang="en-US" dirty="0" err="1"/>
              <a:t>스프라이트</a:t>
            </a:r>
            <a:r>
              <a:rPr lang="ko-KR" altLang="en-US" dirty="0"/>
              <a:t> 인사하기</a:t>
            </a:r>
            <a:endParaRPr lang="en-US" altLang="ko-KR" dirty="0"/>
          </a:p>
          <a:p>
            <a:pPr lvl="1"/>
            <a:r>
              <a:rPr lang="ko-KR" altLang="en-US" sz="1600" dirty="0"/>
              <a:t>   고양이와 </a:t>
            </a:r>
            <a:r>
              <a:rPr lang="en-US" altLang="ko-KR" sz="1600" dirty="0"/>
              <a:t>bat</a:t>
            </a:r>
            <a:r>
              <a:rPr lang="ko-KR" altLang="en-US" sz="1600" dirty="0"/>
              <a:t>가 만나면 </a:t>
            </a:r>
            <a:r>
              <a:rPr lang="ko-KR" altLang="en-US" sz="1600" dirty="0" err="1"/>
              <a:t>말풍선</a:t>
            </a:r>
            <a:r>
              <a:rPr lang="ko-KR" altLang="en-US" sz="1600" dirty="0"/>
              <a:t> 생성하기</a:t>
            </a:r>
            <a:r>
              <a:rPr lang="en-US" altLang="ko-KR" sz="1600" dirty="0"/>
              <a:t>(</a:t>
            </a:r>
            <a:r>
              <a:rPr lang="ko-KR" altLang="en-US" sz="1600" dirty="0"/>
              <a:t>형태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ym typeface="Wingdings" panose="05000000000000000000" pitchFamily="2" charset="2"/>
              </a:rPr>
              <a:t>안녕</a:t>
            </a:r>
            <a:r>
              <a:rPr lang="en-US" altLang="ko-KR" sz="1600" dirty="0">
                <a:sym typeface="Wingdings" panose="05000000000000000000" pitchFamily="2" charset="2"/>
              </a:rPr>
              <a:t>!</a:t>
            </a:r>
            <a:r>
              <a:rPr lang="ko-KR" altLang="en-US" sz="1600" dirty="0">
                <a:sym typeface="Wingdings" panose="05000000000000000000" pitchFamily="2" charset="2"/>
              </a:rPr>
              <a:t>을 </a:t>
            </a:r>
            <a:r>
              <a:rPr lang="en-US" altLang="ko-KR" sz="1600" dirty="0">
                <a:sym typeface="Wingdings" panose="05000000000000000000" pitchFamily="2" charset="2"/>
              </a:rPr>
              <a:t>2</a:t>
            </a:r>
            <a:r>
              <a:rPr lang="ko-KR" altLang="en-US" sz="1600" dirty="0">
                <a:sym typeface="Wingdings" panose="05000000000000000000" pitchFamily="2" charset="2"/>
              </a:rPr>
              <a:t>초 동안 말하기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  <a:endParaRPr lang="ko-KR" altLang="en-US" sz="1600" dirty="0"/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</p:spPr>
        <p:txBody>
          <a:bodyPr/>
          <a:lstStyle/>
          <a:p>
            <a:fld id="{D81D1169-241C-4EA1-88A4-01A1EB95E666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C2C356-B4AF-4B10-B544-E8458D2E3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25" y="2060334"/>
            <a:ext cx="8620848" cy="447381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B353A8-7D6A-4C51-B627-264BD448C6B4}"/>
              </a:ext>
            </a:extLst>
          </p:cNvPr>
          <p:cNvCxnSpPr>
            <a:cxnSpLocks/>
          </p:cNvCxnSpPr>
          <p:nvPr/>
        </p:nvCxnSpPr>
        <p:spPr>
          <a:xfrm>
            <a:off x="5105400" y="3676650"/>
            <a:ext cx="1000125" cy="2552700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1AB62A2-F7C4-4389-8971-1922D8ABC0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24150"/>
            <a:ext cx="306932" cy="3964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7E5F26-7F78-4E41-B854-94BB562F3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517" y="2170214"/>
            <a:ext cx="1063556" cy="110787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3314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287" y="1396518"/>
            <a:ext cx="8764725" cy="13276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5) </a:t>
            </a:r>
            <a:r>
              <a:rPr lang="ko-KR" altLang="en-US" dirty="0" err="1"/>
              <a:t>스프라이트</a:t>
            </a:r>
            <a:r>
              <a:rPr lang="ko-KR" altLang="en-US" dirty="0"/>
              <a:t> 인사하기</a:t>
            </a:r>
            <a:endParaRPr lang="en-US" altLang="ko-KR" dirty="0"/>
          </a:p>
          <a:p>
            <a:pPr lvl="1"/>
            <a:r>
              <a:rPr lang="ko-KR" altLang="en-US" sz="1600" dirty="0"/>
              <a:t>   실행을 </a:t>
            </a:r>
            <a:r>
              <a:rPr lang="ko-KR" altLang="en-US" sz="1600" dirty="0" err="1"/>
              <a:t>시작할때</a:t>
            </a:r>
            <a:r>
              <a:rPr lang="ko-KR" altLang="en-US" sz="1600" dirty="0"/>
              <a:t> 각 </a:t>
            </a:r>
            <a:r>
              <a:rPr lang="ko-KR" altLang="en-US" sz="1600" dirty="0" err="1"/>
              <a:t>스프라이트의</a:t>
            </a:r>
            <a:r>
              <a:rPr lang="ko-KR" altLang="en-US" sz="1600" dirty="0"/>
              <a:t> 위치를 정해주는 것이 좋다</a:t>
            </a:r>
            <a:r>
              <a:rPr lang="en-US" altLang="ko-KR" sz="1600" dirty="0"/>
              <a:t>.(</a:t>
            </a:r>
            <a:r>
              <a:rPr lang="ko-KR" altLang="en-US" sz="1600" dirty="0"/>
              <a:t>동작</a:t>
            </a:r>
            <a:r>
              <a:rPr lang="en-US" altLang="ko-KR" sz="1600" dirty="0">
                <a:sym typeface="Wingdings" panose="05000000000000000000" pitchFamily="2" charset="2"/>
              </a:rPr>
              <a:t> ~</a:t>
            </a:r>
            <a:r>
              <a:rPr lang="ko-KR" altLang="en-US" sz="1600" dirty="0">
                <a:sym typeface="Wingdings" panose="05000000000000000000" pitchFamily="2" charset="2"/>
              </a:rPr>
              <a:t>로 이동하기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  <a:endParaRPr lang="ko-KR" altLang="en-US" sz="1600" dirty="0"/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</p:spPr>
        <p:txBody>
          <a:bodyPr/>
          <a:lstStyle/>
          <a:p>
            <a:fld id="{D81D1169-241C-4EA1-88A4-01A1EB95E666}" type="slidenum">
              <a:rPr lang="ko-KR" altLang="en-US" smtClean="0"/>
              <a:pPr/>
              <a:t>31</a:t>
            </a:fld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B353A8-7D6A-4C51-B627-264BD448C6B4}"/>
              </a:ext>
            </a:extLst>
          </p:cNvPr>
          <p:cNvCxnSpPr>
            <a:cxnSpLocks/>
          </p:cNvCxnSpPr>
          <p:nvPr/>
        </p:nvCxnSpPr>
        <p:spPr>
          <a:xfrm>
            <a:off x="5105400" y="3676650"/>
            <a:ext cx="1000125" cy="2552700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1AB62A2-F7C4-4389-8971-1922D8ABC0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24150"/>
            <a:ext cx="306932" cy="3964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C9B145-B53B-4DC8-808B-B30A8D566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1" y="2178277"/>
            <a:ext cx="8163255" cy="44128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72FA06-BAC7-4E9C-BF4A-762B8C6C0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335" y="2092529"/>
            <a:ext cx="960155" cy="110787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6360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6) </a:t>
            </a:r>
            <a:r>
              <a:rPr lang="ko-KR" altLang="en-US" dirty="0"/>
              <a:t>파일 저장하기 </a:t>
            </a:r>
            <a:r>
              <a:rPr lang="en-US" altLang="ko-KR" dirty="0"/>
              <a:t>: </a:t>
            </a:r>
            <a:r>
              <a:rPr lang="ko-KR" altLang="en-US" dirty="0"/>
              <a:t>파일 </a:t>
            </a:r>
            <a:r>
              <a:rPr lang="en-US" altLang="ko-KR" dirty="0"/>
              <a:t>– [</a:t>
            </a:r>
            <a:r>
              <a:rPr lang="ko-KR" altLang="en-US" dirty="0"/>
              <a:t>다른 이름으로 저장</a:t>
            </a:r>
            <a:r>
              <a:rPr lang="en-US" altLang="ko-KR" dirty="0"/>
              <a:t>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62BAF7-A04E-4062-AAC9-EFEBB58E3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6323"/>
            <a:ext cx="7134225" cy="450549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</p:spPr>
        <p:txBody>
          <a:bodyPr/>
          <a:lstStyle/>
          <a:p>
            <a:fld id="{D81D1169-241C-4EA1-88A4-01A1EB95E666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3300" y="2036699"/>
            <a:ext cx="381899" cy="158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06" y="2809398"/>
            <a:ext cx="306932" cy="39646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1518B36-03B0-4246-AB9D-2328B73F6327}"/>
              </a:ext>
            </a:extLst>
          </p:cNvPr>
          <p:cNvGrpSpPr/>
          <p:nvPr/>
        </p:nvGrpSpPr>
        <p:grpSpPr>
          <a:xfrm>
            <a:off x="3606007" y="2490304"/>
            <a:ext cx="5162550" cy="3237531"/>
            <a:chOff x="3441898" y="1092276"/>
            <a:chExt cx="5162550" cy="32375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2A22F9-1CAC-49C1-8DB7-6194A9A8E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1898" y="1092276"/>
              <a:ext cx="5162550" cy="323753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직사각형 10"/>
            <p:cNvSpPr/>
            <p:nvPr/>
          </p:nvSpPr>
          <p:spPr>
            <a:xfrm>
              <a:off x="4190427" y="3614993"/>
              <a:ext cx="1219773" cy="2140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099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88" y="2059051"/>
            <a:ext cx="6690963" cy="4427063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2424" y="1255256"/>
            <a:ext cx="8252023" cy="803795"/>
          </a:xfrm>
        </p:spPr>
        <p:txBody>
          <a:bodyPr/>
          <a:lstStyle/>
          <a:p>
            <a:r>
              <a:rPr lang="en-US" altLang="ko-KR" dirty="0"/>
              <a:t>7) </a:t>
            </a:r>
            <a:r>
              <a:rPr lang="ko-KR" altLang="en-US" dirty="0"/>
              <a:t>스크래치 사이트에 업로드하려면</a:t>
            </a:r>
            <a:r>
              <a:rPr lang="en-US" altLang="ko-KR" dirty="0"/>
              <a:t>, </a:t>
            </a:r>
            <a:r>
              <a:rPr lang="ko-KR" altLang="en-US" dirty="0"/>
              <a:t>스크래치에 가입되어 있어야 합니다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계정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고양이 산책하기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58" t="1409" r="2278" b="4078"/>
          <a:stretch/>
        </p:blipFill>
        <p:spPr>
          <a:xfrm>
            <a:off x="4478435" y="2740608"/>
            <a:ext cx="3478306" cy="21425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 중괄호 11"/>
          <p:cNvSpPr/>
          <p:nvPr/>
        </p:nvSpPr>
        <p:spPr>
          <a:xfrm>
            <a:off x="7903045" y="3532231"/>
            <a:ext cx="281011" cy="729575"/>
          </a:xfrm>
          <a:prstGeom prst="rightBrace">
            <a:avLst>
              <a:gd name="adj1" fmla="val 4342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3321" y="4326053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계정이 필요해요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01" y="3423636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4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454410" y="1330972"/>
            <a:ext cx="8016435" cy="60833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인터넷 </a:t>
            </a:r>
            <a:r>
              <a:rPr lang="ko-KR" altLang="en-US" sz="1800" dirty="0" err="1"/>
              <a:t>주소창에</a:t>
            </a:r>
            <a:r>
              <a:rPr lang="ko-KR" altLang="en-US" sz="1800" dirty="0"/>
              <a:t> </a:t>
            </a:r>
            <a:r>
              <a:rPr lang="en-US" altLang="ko-KR" sz="1800" dirty="0">
                <a:hlinkClick r:id="rId2"/>
              </a:rPr>
              <a:t>http://scratch.mit.edu</a:t>
            </a:r>
            <a:r>
              <a:rPr lang="ko-KR" altLang="en-US" sz="1800" dirty="0"/>
              <a:t>를 입력</a:t>
            </a:r>
            <a:endParaRPr lang="en-US" altLang="ko-KR" sz="1800" dirty="0"/>
          </a:p>
          <a:p>
            <a:r>
              <a:rPr lang="en-US" altLang="ko-KR" sz="1800" dirty="0"/>
              <a:t>“</a:t>
            </a:r>
            <a:r>
              <a:rPr lang="ko-KR" altLang="en-US" sz="1800" dirty="0"/>
              <a:t>스크래치 가입</a:t>
            </a:r>
            <a:r>
              <a:rPr lang="en-US" altLang="ko-KR" sz="1800" dirty="0"/>
              <a:t>”</a:t>
            </a:r>
            <a:r>
              <a:rPr lang="ko-KR" altLang="en-US" sz="1800" dirty="0"/>
              <a:t>을 클릭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스크래치 실행하기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46593"/>
          <a:stretch/>
        </p:blipFill>
        <p:spPr>
          <a:xfrm>
            <a:off x="498914" y="1939302"/>
            <a:ext cx="8270436" cy="44705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15486" y="2808721"/>
            <a:ext cx="1000959" cy="253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155" t="16720" r="51414" b="74323"/>
          <a:stretch/>
        </p:blipFill>
        <p:spPr>
          <a:xfrm>
            <a:off x="628650" y="3424779"/>
            <a:ext cx="3922776" cy="7498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513" y="2935250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26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계정생성</a:t>
            </a:r>
            <a:endParaRPr lang="en-US" altLang="ko-KR" sz="1800" dirty="0"/>
          </a:p>
          <a:p>
            <a:r>
              <a:rPr lang="en-US" altLang="ko-KR" sz="1800" dirty="0"/>
              <a:t>“</a:t>
            </a:r>
            <a:r>
              <a:rPr lang="ko-KR" altLang="en-US" sz="1800" dirty="0"/>
              <a:t>사용자 이름</a:t>
            </a:r>
            <a:r>
              <a:rPr lang="en-US" altLang="ko-KR" sz="1800" dirty="0"/>
              <a:t>”</a:t>
            </a:r>
            <a:r>
              <a:rPr lang="ko-KR" altLang="en-US" sz="1800" dirty="0"/>
              <a:t>과 </a:t>
            </a:r>
            <a:r>
              <a:rPr lang="en-US" altLang="ko-KR" sz="1800" dirty="0"/>
              <a:t>“</a:t>
            </a:r>
            <a:r>
              <a:rPr lang="ko-KR" altLang="en-US" sz="1800" dirty="0"/>
              <a:t>비밀번호</a:t>
            </a:r>
            <a:r>
              <a:rPr lang="en-US" altLang="ko-KR" sz="1800" dirty="0"/>
              <a:t>” </a:t>
            </a:r>
            <a:r>
              <a:rPr lang="ko-KR" altLang="en-US" sz="1800" dirty="0"/>
              <a:t>입력 후 </a:t>
            </a:r>
            <a:r>
              <a:rPr lang="en-US" altLang="ko-KR" sz="1800" dirty="0"/>
              <a:t>“</a:t>
            </a:r>
            <a:r>
              <a:rPr lang="ko-KR" altLang="en-US" sz="1800" dirty="0"/>
              <a:t>다음</a:t>
            </a:r>
            <a:r>
              <a:rPr lang="en-US" altLang="ko-KR" sz="1800" dirty="0"/>
              <a:t>”</a:t>
            </a:r>
          </a:p>
          <a:p>
            <a:r>
              <a:rPr lang="en-US" altLang="ko-KR" sz="1800" dirty="0"/>
              <a:t>“</a:t>
            </a:r>
            <a:r>
              <a:rPr lang="ko-KR" altLang="en-US" sz="1800" dirty="0" err="1"/>
              <a:t>생년월</a:t>
            </a:r>
            <a:r>
              <a:rPr lang="en-US" altLang="ko-KR" sz="1800" dirty="0"/>
              <a:t>”, “</a:t>
            </a:r>
            <a:r>
              <a:rPr lang="ko-KR" altLang="en-US" sz="1800" dirty="0"/>
              <a:t>성별</a:t>
            </a:r>
            <a:r>
              <a:rPr lang="en-US" altLang="ko-KR" sz="1800" dirty="0"/>
              <a:t>”, “</a:t>
            </a:r>
            <a:r>
              <a:rPr lang="ko-KR" altLang="en-US" sz="1800" dirty="0"/>
              <a:t>국가</a:t>
            </a:r>
            <a:r>
              <a:rPr lang="en-US" altLang="ko-KR" sz="1800" dirty="0"/>
              <a:t>”, “</a:t>
            </a:r>
            <a:r>
              <a:rPr lang="ko-KR" altLang="en-US" sz="1800" dirty="0" err="1"/>
              <a:t>이메일주소</a:t>
            </a:r>
            <a:r>
              <a:rPr lang="en-US" altLang="ko-KR" sz="1800" dirty="0"/>
              <a:t>”</a:t>
            </a:r>
            <a:r>
              <a:rPr lang="ko-KR" altLang="en-US" sz="1800" dirty="0"/>
              <a:t> 기입 후 </a:t>
            </a:r>
            <a:r>
              <a:rPr lang="en-US" altLang="ko-KR" sz="1800" dirty="0"/>
              <a:t>“</a:t>
            </a:r>
            <a:r>
              <a:rPr lang="ko-KR" altLang="en-US" sz="1800" dirty="0"/>
              <a:t>다음</a:t>
            </a:r>
            <a:r>
              <a:rPr lang="en-US" altLang="ko-KR" sz="1800" dirty="0"/>
              <a:t>”</a:t>
            </a:r>
            <a:r>
              <a:rPr lang="ko-KR" altLang="en-US" sz="1800" dirty="0"/>
              <a:t>을 눌러 가입완료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스크래치 실행하기</a:t>
            </a:r>
          </a:p>
        </p:txBody>
      </p:sp>
      <p:pic>
        <p:nvPicPr>
          <p:cNvPr id="5" name="Picture 3" descr="C:\Users\XNOTE\Desktop\1-1 한글\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" y="2635313"/>
            <a:ext cx="2778424" cy="2068635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XNOTE\Desktop\1-1 한글\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51" y="2635314"/>
            <a:ext cx="2765547" cy="2068635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XNOTE\Desktop\1-1 한글\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38" y="2635313"/>
            <a:ext cx="2778424" cy="2083224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64602" y="4413233"/>
            <a:ext cx="344009" cy="290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74379" y="4413377"/>
            <a:ext cx="344009" cy="290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561" y="2851715"/>
            <a:ext cx="245419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스크래치 계정은 쉽게 그리고 무료</a:t>
            </a:r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만들 수 있습니다</a:t>
            </a:r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1140" y="2833427"/>
            <a:ext cx="2345194" cy="195814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질문들에 대한 응답은 개인 정보로 보호될 것입니다</a:t>
            </a:r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37825" y="2833427"/>
            <a:ext cx="1659109" cy="195814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스크래치에 가입해 주셔서 감사합니다</a:t>
            </a:r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052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30457" y="1268720"/>
            <a:ext cx="7975798" cy="47545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/>
              <a:t>공유한 내 </a:t>
            </a:r>
            <a:r>
              <a:rPr lang="ko-KR" altLang="en-US" sz="1800" dirty="0" err="1"/>
              <a:t>작업화일</a:t>
            </a:r>
            <a:r>
              <a:rPr lang="ko-KR" altLang="en-US" sz="1800" dirty="0"/>
              <a:t> 보기 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2"/>
              </a:rPr>
              <a:t>http://scratch.mit.edu</a:t>
            </a:r>
            <a:r>
              <a:rPr lang="en-US" altLang="ko-KR" sz="18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/>
              <a:t>“</a:t>
            </a:r>
            <a:r>
              <a:rPr lang="ko-KR" altLang="en-US" sz="1800" dirty="0"/>
              <a:t>웹사이트에 공유하기</a:t>
            </a:r>
            <a:r>
              <a:rPr lang="en-US" altLang="ko-KR" sz="1800" dirty="0"/>
              <a:t>”</a:t>
            </a:r>
            <a:r>
              <a:rPr lang="ko-KR" altLang="en-US" sz="1800" dirty="0"/>
              <a:t> 창에서 사용자이름과 비밀번호 입력 후 </a:t>
            </a:r>
            <a:r>
              <a:rPr lang="en-US" altLang="ko-KR" sz="1800" dirty="0"/>
              <a:t>“</a:t>
            </a:r>
            <a:r>
              <a:rPr lang="ko-KR" altLang="en-US" sz="1800" dirty="0"/>
              <a:t>확인</a:t>
            </a:r>
            <a:r>
              <a:rPr lang="en-US" altLang="ko-KR" sz="1800" dirty="0"/>
              <a:t>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/>
              <a:t>웹사이트에서 </a:t>
            </a:r>
            <a:r>
              <a:rPr lang="en-US" altLang="ko-KR" sz="1800" dirty="0"/>
              <a:t>“</a:t>
            </a:r>
            <a:r>
              <a:rPr lang="ko-KR" altLang="en-US" sz="1800" dirty="0"/>
              <a:t>내 작업실</a:t>
            </a:r>
            <a:r>
              <a:rPr lang="en-US" altLang="ko-KR" sz="1800" dirty="0"/>
              <a:t>”</a:t>
            </a:r>
            <a:r>
              <a:rPr lang="ko-KR" altLang="en-US" sz="1800" dirty="0"/>
              <a:t>을 선택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스크래치 실행하기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4290"/>
          <a:stretch/>
        </p:blipFill>
        <p:spPr>
          <a:xfrm>
            <a:off x="289904" y="2398167"/>
            <a:ext cx="8416351" cy="38937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93537" y="3269940"/>
            <a:ext cx="981977" cy="34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80415" t="9373" r="2596" b="67412"/>
          <a:stretch/>
        </p:blipFill>
        <p:spPr>
          <a:xfrm>
            <a:off x="7017289" y="3856292"/>
            <a:ext cx="1498061" cy="2071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아래쪽 화살표 7"/>
          <p:cNvSpPr/>
          <p:nvPr/>
        </p:nvSpPr>
        <p:spPr>
          <a:xfrm>
            <a:off x="7811311" y="3646001"/>
            <a:ext cx="196817" cy="179389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36246" y="4751810"/>
            <a:ext cx="1579104" cy="392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b="26770"/>
          <a:stretch/>
        </p:blipFill>
        <p:spPr>
          <a:xfrm>
            <a:off x="1003048" y="2607013"/>
            <a:ext cx="5165171" cy="39105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왼쪽 화살표 10"/>
          <p:cNvSpPr/>
          <p:nvPr/>
        </p:nvSpPr>
        <p:spPr>
          <a:xfrm>
            <a:off x="6268195" y="4550963"/>
            <a:ext cx="578953" cy="845790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3049" y="4118573"/>
            <a:ext cx="5092050" cy="764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17" y="4695666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46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41B639-F602-4A68-8DD0-FECF0A66C81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877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고양이 제어하기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4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087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16200000">
            <a:off x="2609536" y="764935"/>
            <a:ext cx="4014024" cy="6912770"/>
            <a:chOff x="3789598" y="1731312"/>
            <a:chExt cx="1559139" cy="2693058"/>
          </a:xfrm>
        </p:grpSpPr>
        <p:grpSp>
          <p:nvGrpSpPr>
            <p:cNvPr id="7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10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4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고양이 제어하기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232627" y="1700257"/>
            <a:ext cx="7377117" cy="371070"/>
          </a:xfrm>
        </p:spPr>
        <p:txBody>
          <a:bodyPr/>
          <a:lstStyle/>
          <a:p>
            <a:r>
              <a:rPr lang="ko-KR" altLang="en-US" dirty="0"/>
              <a:t>방향키에 따라 고양이 움직임 제어하기</a:t>
            </a:r>
          </a:p>
        </p:txBody>
      </p:sp>
      <p:pic>
        <p:nvPicPr>
          <p:cNvPr id="18" name="고양이제어하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90"/>
          <a:stretch/>
        </p:blipFill>
        <p:spPr>
          <a:xfrm>
            <a:off x="1720832" y="2441820"/>
            <a:ext cx="5592572" cy="35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36" y="2039537"/>
            <a:ext cx="7058077" cy="4664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957" y="2246123"/>
            <a:ext cx="5700605" cy="3489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고양이 제어하기</a:t>
            </a:r>
            <a:endParaRPr lang="ko-KR" altLang="en-US" sz="2480" dirty="0">
              <a:ea typeface="나눔고딕" panose="020D060400000000000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9697" y="6350541"/>
            <a:ext cx="260346" cy="238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>
          <a:xfrm>
            <a:off x="178809" y="1341130"/>
            <a:ext cx="8351529" cy="5088854"/>
          </a:xfrm>
          <a:prstGeom prst="rect">
            <a:avLst/>
          </a:prstGeom>
        </p:spPr>
        <p:txBody>
          <a:bodyPr/>
          <a:lstStyle>
            <a:lvl1pPr marL="128588" indent="-128588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무대 변경하기 </a:t>
            </a:r>
            <a:r>
              <a:rPr lang="en-US" altLang="ko-KR" dirty="0"/>
              <a:t>:</a:t>
            </a:r>
          </a:p>
          <a:p>
            <a:pPr marL="257175" lvl="1" indent="0">
              <a:buNone/>
            </a:pPr>
            <a:r>
              <a:rPr lang="ko-KR" altLang="en-US" dirty="0"/>
              <a:t>①무대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②</a:t>
            </a:r>
            <a:r>
              <a:rPr lang="ko-KR" altLang="en-US" dirty="0">
                <a:sym typeface="Wingdings" panose="05000000000000000000" pitchFamily="2" charset="2"/>
              </a:rPr>
              <a:t>실내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③</a:t>
            </a:r>
            <a:r>
              <a:rPr lang="en-US" altLang="ko-KR" dirty="0">
                <a:sym typeface="Wingdings" panose="05000000000000000000" pitchFamily="2" charset="2"/>
              </a:rPr>
              <a:t>stage1- </a:t>
            </a:r>
            <a:r>
              <a:rPr lang="ko-KR" altLang="en-US" dirty="0">
                <a:sym typeface="Wingdings" panose="05000000000000000000" pitchFamily="2" charset="2"/>
              </a:rPr>
              <a:t>확인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527174" y="2827545"/>
            <a:ext cx="680759" cy="18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화살표 연결선 13"/>
          <p:cNvCxnSpPr>
            <a:cxnSpLocks/>
            <a:stCxn id="7" idx="3"/>
          </p:cNvCxnSpPr>
          <p:nvPr/>
        </p:nvCxnSpPr>
        <p:spPr>
          <a:xfrm flipV="1">
            <a:off x="1070043" y="3086078"/>
            <a:ext cx="1570523" cy="338382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208979" y="2930763"/>
            <a:ext cx="4106221" cy="1732369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136715" y="4284410"/>
            <a:ext cx="861232" cy="784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F59A00-86EF-452C-BD21-EE5666F1A684}"/>
              </a:ext>
            </a:extLst>
          </p:cNvPr>
          <p:cNvGrpSpPr/>
          <p:nvPr/>
        </p:nvGrpSpPr>
        <p:grpSpPr>
          <a:xfrm>
            <a:off x="908658" y="6429984"/>
            <a:ext cx="306932" cy="396466"/>
            <a:chOff x="908658" y="6429984"/>
            <a:chExt cx="306932" cy="39646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571E472-8C87-4E47-865A-7BBF32FB0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58" y="6429984"/>
              <a:ext cx="306932" cy="3964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C29D1-521E-490F-93A5-2450E4C40807}"/>
                </a:ext>
              </a:extLst>
            </p:cNvPr>
            <p:cNvSpPr txBox="1"/>
            <p:nvPr/>
          </p:nvSpPr>
          <p:spPr>
            <a:xfrm>
              <a:off x="941156" y="654361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6E506-BE2F-4531-9917-2CAD8B2EE523}"/>
              </a:ext>
            </a:extLst>
          </p:cNvPr>
          <p:cNvGrpSpPr/>
          <p:nvPr/>
        </p:nvGrpSpPr>
        <p:grpSpPr>
          <a:xfrm>
            <a:off x="2836760" y="2846186"/>
            <a:ext cx="306932" cy="396466"/>
            <a:chOff x="908658" y="6429984"/>
            <a:chExt cx="306932" cy="39646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EE47940-A9FF-4A49-B3D6-63025168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58" y="6429984"/>
              <a:ext cx="306932" cy="39646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69795B-9020-432A-9E32-2F75A1561D70}"/>
                </a:ext>
              </a:extLst>
            </p:cNvPr>
            <p:cNvSpPr txBox="1"/>
            <p:nvPr/>
          </p:nvSpPr>
          <p:spPr>
            <a:xfrm>
              <a:off x="941156" y="654361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8E5ABEE-3793-4CB3-A4D8-D19C1BEE7829}"/>
              </a:ext>
            </a:extLst>
          </p:cNvPr>
          <p:cNvGrpSpPr/>
          <p:nvPr/>
        </p:nvGrpSpPr>
        <p:grpSpPr>
          <a:xfrm>
            <a:off x="7634357" y="4550946"/>
            <a:ext cx="306932" cy="396466"/>
            <a:chOff x="908658" y="6429984"/>
            <a:chExt cx="306932" cy="39646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21C7E25-66F5-4F6A-8791-6BEE2B51B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58" y="6429984"/>
              <a:ext cx="306932" cy="3964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6178FA-FC2C-4C1F-8BC9-5729F769FB2C}"/>
                </a:ext>
              </a:extLst>
            </p:cNvPr>
            <p:cNvSpPr txBox="1"/>
            <p:nvPr/>
          </p:nvSpPr>
          <p:spPr>
            <a:xfrm>
              <a:off x="941156" y="654361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39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스크래치</a:t>
            </a:r>
            <a:r>
              <a:rPr lang="en-US" altLang="ko-KR" dirty="0"/>
              <a:t>(2.0)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6938" y="1478122"/>
            <a:ext cx="7818438" cy="895013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hlinkClick r:id="rId2"/>
              </a:rPr>
              <a:t>http://scratch.mit.edu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에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접속하여 스크래치 </a:t>
            </a:r>
            <a:r>
              <a:rPr lang="en-US" altLang="ko-KR" sz="1600" b="1" dirty="0"/>
              <a:t>2.0 offline </a:t>
            </a:r>
            <a:r>
              <a:rPr lang="ko-KR" altLang="en-US" sz="1600" b="1" dirty="0"/>
              <a:t>버전을 다운 받으세요</a:t>
            </a:r>
            <a:r>
              <a:rPr lang="en-US" altLang="ko-KR" sz="1600" b="1" dirty="0"/>
              <a:t>.</a:t>
            </a:r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98068" y="2201773"/>
            <a:ext cx="466928" cy="311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0422B4-0CA8-4800-8889-0833904C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1906084"/>
            <a:ext cx="6800850" cy="42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DD53FEA-7BCB-4C71-A662-67B9C5F8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743" y="3585784"/>
            <a:ext cx="3223400" cy="2938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EBBFF7-3E81-49C7-AE93-431D5221A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358" y="3612354"/>
            <a:ext cx="2132332" cy="2911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6E5436-D9BD-4BB9-A6D8-13F04A7B6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743" y="670623"/>
            <a:ext cx="3270813" cy="26926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AB5401-DB8C-4DC0-ADC1-09226C581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355" y="650896"/>
            <a:ext cx="2199070" cy="2712417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고양이 제어하기</a:t>
            </a:r>
            <a:endParaRPr lang="ko-KR" altLang="en-US" sz="2480" dirty="0">
              <a:ea typeface="나눔고딕" panose="020D0604000000000000"/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>
          <a:xfrm>
            <a:off x="158813" y="1337451"/>
            <a:ext cx="3375498" cy="381453"/>
          </a:xfrm>
          <a:prstGeom prst="rect">
            <a:avLst/>
          </a:prstGeom>
        </p:spPr>
        <p:txBody>
          <a:bodyPr/>
          <a:lstStyle>
            <a:lvl1pPr marL="128588" indent="-128588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+mn-ea"/>
                <a:ea typeface="+mn-ea"/>
              </a:rPr>
              <a:t>고양이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방향 변경하기 </a:t>
            </a:r>
            <a:r>
              <a:rPr lang="en-US" altLang="ko-KR" sz="1800" dirty="0">
                <a:latin typeface="+mn-ea"/>
                <a:ea typeface="+mn-ea"/>
              </a:rPr>
              <a:t>:</a:t>
            </a: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7800" y="182243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모양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 복제하기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좌우반전</a:t>
            </a:r>
            <a:endParaRPr lang="ko-KR" altLang="en-US" dirty="0"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73D210-E935-4019-BB09-8B13E5ECED9E}"/>
              </a:ext>
            </a:extLst>
          </p:cNvPr>
          <p:cNvGrpSpPr/>
          <p:nvPr/>
        </p:nvGrpSpPr>
        <p:grpSpPr>
          <a:xfrm>
            <a:off x="4387914" y="1605272"/>
            <a:ext cx="306932" cy="396466"/>
            <a:chOff x="908658" y="6429984"/>
            <a:chExt cx="306932" cy="39646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D41CD87-F349-45F4-BF5D-DEA6D77B5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58" y="6429984"/>
              <a:ext cx="306932" cy="3964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E1AF2B-333F-40CF-B313-DF09CBD673CE}"/>
                </a:ext>
              </a:extLst>
            </p:cNvPr>
            <p:cNvSpPr txBox="1"/>
            <p:nvPr/>
          </p:nvSpPr>
          <p:spPr>
            <a:xfrm>
              <a:off x="941156" y="654361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0472A70-A18C-49FC-A631-2BD32ECE6775}"/>
              </a:ext>
            </a:extLst>
          </p:cNvPr>
          <p:cNvGrpSpPr/>
          <p:nvPr/>
        </p:nvGrpSpPr>
        <p:grpSpPr>
          <a:xfrm>
            <a:off x="4387914" y="5218347"/>
            <a:ext cx="306932" cy="396466"/>
            <a:chOff x="908658" y="6429984"/>
            <a:chExt cx="306932" cy="39646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391D78D-6245-4EA9-9470-E287E97D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58" y="6429984"/>
              <a:ext cx="306932" cy="39646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6C683E-9139-4E88-B576-401EFE0EBE88}"/>
                </a:ext>
              </a:extLst>
            </p:cNvPr>
            <p:cNvSpPr txBox="1"/>
            <p:nvPr/>
          </p:nvSpPr>
          <p:spPr>
            <a:xfrm>
              <a:off x="941156" y="654361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A36649D-0BDB-4BD2-B2B1-C60A7F997CE3}"/>
              </a:ext>
            </a:extLst>
          </p:cNvPr>
          <p:cNvSpPr/>
          <p:nvPr/>
        </p:nvSpPr>
        <p:spPr>
          <a:xfrm>
            <a:off x="8619372" y="901854"/>
            <a:ext cx="210391" cy="248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6352498-B8FD-434E-BBE1-E42D4384AAF0}"/>
              </a:ext>
            </a:extLst>
          </p:cNvPr>
          <p:cNvGrpSpPr/>
          <p:nvPr/>
        </p:nvGrpSpPr>
        <p:grpSpPr>
          <a:xfrm>
            <a:off x="8660048" y="1096985"/>
            <a:ext cx="306932" cy="396466"/>
            <a:chOff x="908658" y="6429984"/>
            <a:chExt cx="306932" cy="396466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BB06F57-CA75-4511-84F2-852C5103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58" y="6429984"/>
              <a:ext cx="306932" cy="39646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F2336F-F40E-428B-BF65-AFE5A38519FA}"/>
                </a:ext>
              </a:extLst>
            </p:cNvPr>
            <p:cNvSpPr txBox="1"/>
            <p:nvPr/>
          </p:nvSpPr>
          <p:spPr>
            <a:xfrm>
              <a:off x="941156" y="654361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C3471FA8-8751-4BA1-A129-DBF40FA4C079}"/>
              </a:ext>
            </a:extLst>
          </p:cNvPr>
          <p:cNvSpPr/>
          <p:nvPr/>
        </p:nvSpPr>
        <p:spPr>
          <a:xfrm>
            <a:off x="5609690" y="1497918"/>
            <a:ext cx="200143" cy="577462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8DCDB5-3E55-45D0-AE4A-0D8A6BF2560B}"/>
              </a:ext>
            </a:extLst>
          </p:cNvPr>
          <p:cNvSpPr txBox="1"/>
          <p:nvPr/>
        </p:nvSpPr>
        <p:spPr>
          <a:xfrm>
            <a:off x="354174" y="3727434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모양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 복제하기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좌우반전</a:t>
            </a:r>
            <a:endParaRPr lang="ko-KR" altLang="en-US" dirty="0"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65B494-56FF-4154-8A68-D13CDDD04E71}"/>
              </a:ext>
            </a:extLst>
          </p:cNvPr>
          <p:cNvSpPr/>
          <p:nvPr/>
        </p:nvSpPr>
        <p:spPr>
          <a:xfrm>
            <a:off x="8588550" y="3796382"/>
            <a:ext cx="210391" cy="248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731BFE-B2AE-4DD5-BC52-3787AC33CD16}"/>
              </a:ext>
            </a:extLst>
          </p:cNvPr>
          <p:cNvGrpSpPr/>
          <p:nvPr/>
        </p:nvGrpSpPr>
        <p:grpSpPr>
          <a:xfrm>
            <a:off x="8557831" y="3983134"/>
            <a:ext cx="306932" cy="396466"/>
            <a:chOff x="908658" y="6429984"/>
            <a:chExt cx="306932" cy="39646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6CFEEB5-4E1C-4A17-91E8-272EB5EC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58" y="6429984"/>
              <a:ext cx="306932" cy="39646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18EE24-729B-442F-82DE-2D6554AC91B8}"/>
                </a:ext>
              </a:extLst>
            </p:cNvPr>
            <p:cNvSpPr txBox="1"/>
            <p:nvPr/>
          </p:nvSpPr>
          <p:spPr>
            <a:xfrm>
              <a:off x="941156" y="654361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38648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34687" y="1423556"/>
            <a:ext cx="7975798" cy="198119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ko-KR" altLang="en-US" dirty="0"/>
              <a:t>만약 </a:t>
            </a:r>
            <a:r>
              <a:rPr lang="en-US" altLang="ko-KR" dirty="0"/>
              <a:t>“</a:t>
            </a:r>
            <a:r>
              <a:rPr lang="ko-KR" altLang="en-US" dirty="0"/>
              <a:t>왼쪽 화살표키</a:t>
            </a:r>
            <a:r>
              <a:rPr lang="en-US" altLang="ko-KR" dirty="0"/>
              <a:t>”</a:t>
            </a:r>
            <a:r>
              <a:rPr lang="ko-KR" altLang="en-US" dirty="0"/>
              <a:t>를 눌렀다면</a:t>
            </a:r>
            <a:r>
              <a:rPr lang="en-US" altLang="ko-KR" dirty="0"/>
              <a:t>, </a:t>
            </a:r>
          </a:p>
          <a:p>
            <a:pPr marL="5524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–      </a:t>
            </a:r>
            <a:r>
              <a:rPr lang="ko-KR" altLang="en-US" dirty="0"/>
              <a:t>클릭되었을 때</a:t>
            </a:r>
            <a:endParaRPr lang="en-US" altLang="ko-KR" dirty="0"/>
          </a:p>
          <a:p>
            <a:pPr marL="5524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제어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무한 반복하기</a:t>
            </a:r>
            <a:endParaRPr lang="en-US" altLang="ko-KR" dirty="0"/>
          </a:p>
          <a:p>
            <a:pPr marL="266700" lvl="1">
              <a:lnSpc>
                <a:spcPts val="2600"/>
              </a:lnSpc>
            </a:pPr>
            <a:r>
              <a:rPr lang="en-US" altLang="ko-KR" dirty="0"/>
              <a:t>   [</a:t>
            </a:r>
            <a:r>
              <a:rPr lang="ko-KR" altLang="en-US" dirty="0"/>
              <a:t>동작</a:t>
            </a:r>
            <a:r>
              <a:rPr lang="en-US" altLang="ko-KR" dirty="0"/>
              <a:t>] – x</a:t>
            </a:r>
            <a:r>
              <a:rPr lang="ko-KR" altLang="en-US" dirty="0"/>
              <a:t>좌표를 </a:t>
            </a:r>
            <a:r>
              <a:rPr lang="en-US" altLang="ko-KR" dirty="0"/>
              <a:t>-10 </a:t>
            </a:r>
            <a:r>
              <a:rPr lang="ko-KR" altLang="en-US" dirty="0"/>
              <a:t>만큼 바꾸기</a:t>
            </a:r>
            <a:endParaRPr lang="en-US" altLang="ko-KR" dirty="0"/>
          </a:p>
          <a:p>
            <a:pPr marL="266700" lvl="1">
              <a:lnSpc>
                <a:spcPts val="2600"/>
              </a:lnSpc>
            </a:pPr>
            <a:r>
              <a:rPr lang="en-US" altLang="ko-KR" dirty="0"/>
              <a:t>   [</a:t>
            </a:r>
            <a:r>
              <a:rPr lang="ko-KR" altLang="en-US" dirty="0"/>
              <a:t>형태</a:t>
            </a:r>
            <a:r>
              <a:rPr lang="en-US" altLang="ko-KR" dirty="0"/>
              <a:t>] –</a:t>
            </a:r>
            <a:r>
              <a:rPr lang="ko-KR" altLang="en-US" dirty="0"/>
              <a:t>모양을 모양</a:t>
            </a:r>
            <a:r>
              <a:rPr lang="en-US" altLang="ko-KR" dirty="0"/>
              <a:t>1</a:t>
            </a:r>
            <a:r>
              <a:rPr lang="ko-KR" altLang="en-US" dirty="0"/>
              <a:t>로 바꾸기</a:t>
            </a:r>
            <a:endParaRPr lang="en-US" altLang="ko-KR" dirty="0"/>
          </a:p>
          <a:p>
            <a:pPr lvl="1">
              <a:lnSpc>
                <a:spcPts val="2600"/>
              </a:lnSpc>
            </a:pPr>
            <a:endParaRPr lang="en-US" altLang="ko-KR" dirty="0"/>
          </a:p>
          <a:p>
            <a:pPr lvl="1">
              <a:lnSpc>
                <a:spcPts val="2600"/>
              </a:lnSpc>
            </a:pP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고양이 제어하기</a:t>
            </a:r>
            <a:endParaRPr lang="ko-KR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45" y="1907635"/>
            <a:ext cx="266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9030" y="4305582"/>
            <a:ext cx="3556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다리를 뻗고 가기 힘들어 보임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모양을 바꿀 수 있도록 수정하고</a:t>
            </a:r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</a:p>
          <a:p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잠시 기다리기를 추가한다</a:t>
            </a:r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1F8E86-F173-45D8-8969-F0837D23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63221" y="3325223"/>
            <a:ext cx="687512" cy="7611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BA27A9-CFF0-4DC7-8A42-29A95AFF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72536" y="3325223"/>
            <a:ext cx="687512" cy="761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C82B70-289A-4E3B-954A-146E6A930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1851" y="3325223"/>
            <a:ext cx="687512" cy="7611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88E750-E1B3-4F7F-A2B4-B8205311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69363" y="3325223"/>
            <a:ext cx="687512" cy="7611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2B01B0-FFA6-46C0-89BB-FA441ABE0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32080" y="5255978"/>
            <a:ext cx="576068" cy="7320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B5F76B-3D11-4CAF-A743-F991D1A1E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63221" y="5189284"/>
            <a:ext cx="687512" cy="7611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3C3ABF-B69A-4DC7-8B40-28D278CC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1851" y="5189284"/>
            <a:ext cx="687512" cy="7611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B626AA-2855-427F-B277-821DC6C8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60984" y="5255978"/>
            <a:ext cx="576068" cy="7320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CC48A7-5994-42A9-8BB2-ED383DC0B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639" y="934035"/>
            <a:ext cx="3495675" cy="5543550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6694564" y="3159320"/>
            <a:ext cx="486215" cy="53935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776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34687" y="1423556"/>
            <a:ext cx="7975798" cy="198119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ko-KR" altLang="en-US" dirty="0"/>
              <a:t>만약 </a:t>
            </a:r>
            <a:r>
              <a:rPr lang="en-US" altLang="ko-KR" dirty="0"/>
              <a:t>“</a:t>
            </a:r>
            <a:r>
              <a:rPr lang="ko-KR" altLang="en-US" dirty="0"/>
              <a:t>오른쪽화살표키</a:t>
            </a:r>
            <a:r>
              <a:rPr lang="en-US" altLang="ko-KR" dirty="0"/>
              <a:t>”</a:t>
            </a:r>
            <a:r>
              <a:rPr lang="ko-KR" altLang="en-US" dirty="0"/>
              <a:t>를 눌렀다면</a:t>
            </a:r>
            <a:r>
              <a:rPr lang="en-US" altLang="ko-KR" dirty="0"/>
              <a:t>, </a:t>
            </a:r>
          </a:p>
          <a:p>
            <a:pPr marL="266700"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제어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무한 반복하기</a:t>
            </a:r>
            <a:endParaRPr lang="en-US" altLang="ko-KR" dirty="0"/>
          </a:p>
          <a:p>
            <a:pPr marL="266700"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 – x</a:t>
            </a:r>
            <a:r>
              <a:rPr lang="ko-KR" altLang="en-US" dirty="0"/>
              <a:t>좌표를 </a:t>
            </a:r>
            <a:r>
              <a:rPr lang="en-US" altLang="ko-KR" dirty="0"/>
              <a:t> +10 </a:t>
            </a:r>
            <a:r>
              <a:rPr lang="ko-KR" altLang="en-US" dirty="0"/>
              <a:t>만큼 바꾸기</a:t>
            </a:r>
            <a:endParaRPr lang="en-US" altLang="ko-KR" dirty="0"/>
          </a:p>
          <a:p>
            <a:pPr marL="266700"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형태</a:t>
            </a:r>
            <a:r>
              <a:rPr lang="en-US" altLang="ko-KR" dirty="0"/>
              <a:t>] –</a:t>
            </a:r>
            <a:r>
              <a:rPr lang="ko-KR" altLang="en-US" dirty="0"/>
              <a:t>모양을 모양</a:t>
            </a:r>
            <a:r>
              <a:rPr lang="en-US" altLang="ko-KR" dirty="0"/>
              <a:t>3</a:t>
            </a:r>
            <a:r>
              <a:rPr lang="ko-KR" altLang="en-US" dirty="0"/>
              <a:t>로 바꾸기</a:t>
            </a:r>
            <a:endParaRPr lang="en-US" altLang="ko-KR" dirty="0"/>
          </a:p>
          <a:p>
            <a:pPr marL="266700" lvl="1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고양이 제어하기</a:t>
            </a:r>
            <a:endParaRPr lang="ko-KR" altLang="en-US" dirty="0"/>
          </a:p>
        </p:txBody>
      </p:sp>
      <p:sp>
        <p:nvSpPr>
          <p:cNvPr id="12" name="내용 개체 틀 4"/>
          <p:cNvSpPr txBox="1">
            <a:spLocks/>
          </p:cNvSpPr>
          <p:nvPr/>
        </p:nvSpPr>
        <p:spPr>
          <a:xfrm>
            <a:off x="290849" y="4123100"/>
            <a:ext cx="7975798" cy="1981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None/>
            </a:pPr>
            <a:r>
              <a:rPr lang="ko-KR" altLang="en-US" sz="1800" dirty="0"/>
              <a:t>만약 </a:t>
            </a:r>
            <a:r>
              <a:rPr lang="en-US" altLang="ko-KR" sz="1800" dirty="0"/>
              <a:t>“</a:t>
            </a:r>
            <a:r>
              <a:rPr lang="ko-KR" altLang="en-US" sz="1800" dirty="0" err="1"/>
              <a:t>스페이스바</a:t>
            </a:r>
            <a:r>
              <a:rPr lang="en-US" altLang="ko-KR" sz="1800" dirty="0"/>
              <a:t>”</a:t>
            </a:r>
            <a:r>
              <a:rPr lang="ko-KR" altLang="en-US" sz="1800" dirty="0"/>
              <a:t>를 눌렀다면</a:t>
            </a:r>
            <a:r>
              <a:rPr lang="en-US" altLang="ko-KR" sz="1800" dirty="0"/>
              <a:t>, 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제어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무한 반복하기</a:t>
            </a: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 – y</a:t>
            </a:r>
            <a:r>
              <a:rPr lang="ko-KR" altLang="en-US" dirty="0"/>
              <a:t>좌표를 </a:t>
            </a:r>
            <a:r>
              <a:rPr lang="en-US" altLang="ko-KR" dirty="0"/>
              <a:t> +40 </a:t>
            </a:r>
            <a:r>
              <a:rPr lang="ko-KR" altLang="en-US" dirty="0"/>
              <a:t>만큼 바꾸기</a:t>
            </a: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 – y</a:t>
            </a:r>
            <a:r>
              <a:rPr lang="ko-KR" altLang="en-US" dirty="0"/>
              <a:t>좌표를 </a:t>
            </a:r>
            <a:r>
              <a:rPr lang="en-US" altLang="ko-KR" dirty="0"/>
              <a:t> -40 </a:t>
            </a:r>
            <a:r>
              <a:rPr lang="ko-KR" altLang="en-US" dirty="0"/>
              <a:t>만큼 바꾸기</a:t>
            </a: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576" y="4412359"/>
            <a:ext cx="3656896" cy="20564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112E01-1536-4958-8118-F024C39C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24" y="3119910"/>
            <a:ext cx="576068" cy="7320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426296-6C2C-43A2-9222-A99712DA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65" y="3053216"/>
            <a:ext cx="687512" cy="7611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8D8E13-CB9A-4482-A55C-0AEDAB37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495" y="3053216"/>
            <a:ext cx="687512" cy="76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A7C1B1-88B2-4DBF-B85C-A9E6C2A88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628" y="3119910"/>
            <a:ext cx="576068" cy="7320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93B025-857E-4D31-9896-7F05CAFA0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448" y="5651826"/>
            <a:ext cx="687512" cy="7611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FE364A-B59D-4196-A3FB-A0F49DD76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448" y="4031772"/>
            <a:ext cx="687512" cy="76117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790CC63-4BEE-42B0-B41E-246608C26D45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>
            <a:off x="4540204" y="4792946"/>
            <a:ext cx="0" cy="85888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D468DDC-C31A-401E-A002-89FE297D3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417" y="843805"/>
            <a:ext cx="3987214" cy="34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39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고양이 제어하기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246458" y="4626733"/>
            <a:ext cx="1166150" cy="2522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7" y="4680773"/>
            <a:ext cx="306932" cy="3964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626" y="-1"/>
            <a:ext cx="9154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76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41B639-F602-4A68-8DD0-FECF0A66C81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23391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종이비행기 연주하기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5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975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결과파일 </a:t>
            </a:r>
            <a:r>
              <a:rPr lang="ko-KR" altLang="en-US" dirty="0" err="1"/>
              <a:t>미리보기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 rot="16200000">
            <a:off x="2652474" y="448502"/>
            <a:ext cx="4014024" cy="6912770"/>
            <a:chOff x="3789598" y="1731312"/>
            <a:chExt cx="1559139" cy="2693058"/>
          </a:xfrm>
        </p:grpSpPr>
        <p:grpSp>
          <p:nvGrpSpPr>
            <p:cNvPr id="6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9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3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movie">
            <a:hlinkClick r:id="" action="ppaction://media"/>
            <a:extLst>
              <a:ext uri="{FF2B5EF4-FFF2-40B4-BE49-F238E27FC236}">
                <a16:creationId xmlns:a16="http://schemas.microsoft.com/office/drawing/2014/main" id="{AB3CAD4B-AE58-4FBC-9F3D-E9DA91947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3295" y="2129982"/>
            <a:ext cx="5550995" cy="36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노래 연주하기</a:t>
            </a:r>
          </a:p>
        </p:txBody>
      </p:sp>
      <p:pic>
        <p:nvPicPr>
          <p:cNvPr id="11" name="Picture 2" descr="ì¢ì´ë¹íê¸°&amp;ê³ì´ë¦ì ëí ì´ë¯¸ì§ ê²ìê²°ê³¼">
            <a:extLst>
              <a:ext uri="{FF2B5EF4-FFF2-40B4-BE49-F238E27FC236}">
                <a16:creationId xmlns:a16="http://schemas.microsoft.com/office/drawing/2014/main" id="{A2864443-62B4-4B93-B8A2-7B3C0E68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957" y="1467696"/>
            <a:ext cx="6096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1E1AD0-4DD3-4BBC-90C5-BA72E46FEC7F}"/>
              </a:ext>
            </a:extLst>
          </p:cNvPr>
          <p:cNvSpPr/>
          <p:nvPr/>
        </p:nvSpPr>
        <p:spPr>
          <a:xfrm>
            <a:off x="2392446" y="5448837"/>
            <a:ext cx="581765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i="1" spc="600" dirty="0" err="1"/>
              <a:t>라솔파솔</a:t>
            </a:r>
            <a:r>
              <a:rPr lang="ko-KR" altLang="en-US" sz="1600" i="1" spc="600" dirty="0"/>
              <a:t> </a:t>
            </a:r>
            <a:r>
              <a:rPr lang="ko-KR" altLang="en-US" sz="1600" i="1" spc="600" dirty="0" err="1"/>
              <a:t>라라라</a:t>
            </a:r>
            <a:r>
              <a:rPr lang="ko-KR" altLang="en-US" sz="1600" i="1" spc="600" dirty="0"/>
              <a:t> </a:t>
            </a:r>
            <a:r>
              <a:rPr lang="ko-KR" altLang="en-US" sz="1600" i="1" spc="600" dirty="0" err="1"/>
              <a:t>솔솔솔</a:t>
            </a:r>
            <a:r>
              <a:rPr lang="ko-KR" altLang="en-US" sz="1600" i="1" spc="600" dirty="0"/>
              <a:t> </a:t>
            </a:r>
            <a:r>
              <a:rPr lang="ko-KR" altLang="en-US" sz="1600" i="1" spc="600" dirty="0" err="1"/>
              <a:t>라라라</a:t>
            </a:r>
            <a:r>
              <a:rPr lang="ko-KR" altLang="en-US" sz="1600" i="1" spc="6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i="1" spc="600" dirty="0" err="1"/>
              <a:t>라솔파솔</a:t>
            </a:r>
            <a:r>
              <a:rPr lang="ko-KR" altLang="en-US" sz="1600" i="1" spc="600" dirty="0"/>
              <a:t> </a:t>
            </a:r>
            <a:r>
              <a:rPr lang="ko-KR" altLang="en-US" sz="1600" i="1" spc="600" dirty="0" err="1"/>
              <a:t>라라라</a:t>
            </a:r>
            <a:r>
              <a:rPr lang="ko-KR" altLang="en-US" sz="1600" i="1" spc="600" dirty="0"/>
              <a:t> </a:t>
            </a:r>
            <a:r>
              <a:rPr lang="ko-KR" altLang="en-US" sz="1600" i="1" spc="600" dirty="0" err="1"/>
              <a:t>솔솔라솔파</a:t>
            </a:r>
            <a:endParaRPr lang="ko-KR" altLang="en-US" sz="1600" i="1" spc="6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DB0001-851B-4E49-BC7E-9CDB87494C69}"/>
              </a:ext>
            </a:extLst>
          </p:cNvPr>
          <p:cNvGrpSpPr/>
          <p:nvPr/>
        </p:nvGrpSpPr>
        <p:grpSpPr>
          <a:xfrm>
            <a:off x="7732957" y="1594818"/>
            <a:ext cx="1362488" cy="1541825"/>
            <a:chOff x="10301107" y="58375"/>
            <a:chExt cx="1873662" cy="213698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42ACBA4-BABC-4D8E-92FD-A8664A24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0917" y="58375"/>
              <a:ext cx="1513852" cy="1513852"/>
            </a:xfrm>
            <a:prstGeom prst="rect">
              <a:avLst/>
            </a:prstGeom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9149E33-529C-4EB2-99C0-8339D5D3036F}"/>
                </a:ext>
              </a:extLst>
            </p:cNvPr>
            <p:cNvSpPr/>
            <p:nvPr/>
          </p:nvSpPr>
          <p:spPr>
            <a:xfrm rot="20975428">
              <a:off x="10301107" y="1316130"/>
              <a:ext cx="949569" cy="879231"/>
            </a:xfrm>
            <a:custGeom>
              <a:avLst/>
              <a:gdLst>
                <a:gd name="connsiteX0" fmla="*/ 949569 w 949569"/>
                <a:gd name="connsiteY0" fmla="*/ 0 h 879231"/>
                <a:gd name="connsiteX1" fmla="*/ 890954 w 949569"/>
                <a:gd name="connsiteY1" fmla="*/ 11723 h 879231"/>
                <a:gd name="connsiteX2" fmla="*/ 855784 w 949569"/>
                <a:gd name="connsiteY2" fmla="*/ 35169 h 879231"/>
                <a:gd name="connsiteX3" fmla="*/ 820615 w 949569"/>
                <a:gd name="connsiteY3" fmla="*/ 46892 h 879231"/>
                <a:gd name="connsiteX4" fmla="*/ 750277 w 949569"/>
                <a:gd name="connsiteY4" fmla="*/ 82061 h 879231"/>
                <a:gd name="connsiteX5" fmla="*/ 668215 w 949569"/>
                <a:gd name="connsiteY5" fmla="*/ 128954 h 879231"/>
                <a:gd name="connsiteX6" fmla="*/ 633046 w 949569"/>
                <a:gd name="connsiteY6" fmla="*/ 140677 h 879231"/>
                <a:gd name="connsiteX7" fmla="*/ 586154 w 949569"/>
                <a:gd name="connsiteY7" fmla="*/ 175846 h 879231"/>
                <a:gd name="connsiteX8" fmla="*/ 550984 w 949569"/>
                <a:gd name="connsiteY8" fmla="*/ 187569 h 879231"/>
                <a:gd name="connsiteX9" fmla="*/ 492369 w 949569"/>
                <a:gd name="connsiteY9" fmla="*/ 234461 h 879231"/>
                <a:gd name="connsiteX10" fmla="*/ 457200 w 949569"/>
                <a:gd name="connsiteY10" fmla="*/ 269631 h 879231"/>
                <a:gd name="connsiteX11" fmla="*/ 410307 w 949569"/>
                <a:gd name="connsiteY11" fmla="*/ 328246 h 879231"/>
                <a:gd name="connsiteX12" fmla="*/ 398584 w 949569"/>
                <a:gd name="connsiteY12" fmla="*/ 363415 h 879231"/>
                <a:gd name="connsiteX13" fmla="*/ 457200 w 949569"/>
                <a:gd name="connsiteY13" fmla="*/ 480646 h 879231"/>
                <a:gd name="connsiteX14" fmla="*/ 574431 w 949569"/>
                <a:gd name="connsiteY14" fmla="*/ 457200 h 879231"/>
                <a:gd name="connsiteX15" fmla="*/ 609600 w 949569"/>
                <a:gd name="connsiteY15" fmla="*/ 433754 h 879231"/>
                <a:gd name="connsiteX16" fmla="*/ 644769 w 949569"/>
                <a:gd name="connsiteY16" fmla="*/ 363415 h 879231"/>
                <a:gd name="connsiteX17" fmla="*/ 562707 w 949569"/>
                <a:gd name="connsiteY17" fmla="*/ 234461 h 879231"/>
                <a:gd name="connsiteX18" fmla="*/ 527538 w 949569"/>
                <a:gd name="connsiteY18" fmla="*/ 222738 h 879231"/>
                <a:gd name="connsiteX19" fmla="*/ 433754 w 949569"/>
                <a:gd name="connsiteY19" fmla="*/ 234461 h 879231"/>
                <a:gd name="connsiteX20" fmla="*/ 363415 w 949569"/>
                <a:gd name="connsiteY20" fmla="*/ 257908 h 879231"/>
                <a:gd name="connsiteX21" fmla="*/ 328246 w 949569"/>
                <a:gd name="connsiteY21" fmla="*/ 293077 h 879231"/>
                <a:gd name="connsiteX22" fmla="*/ 257907 w 949569"/>
                <a:gd name="connsiteY22" fmla="*/ 351692 h 879231"/>
                <a:gd name="connsiteX23" fmla="*/ 211015 w 949569"/>
                <a:gd name="connsiteY23" fmla="*/ 422031 h 879231"/>
                <a:gd name="connsiteX24" fmla="*/ 164123 w 949569"/>
                <a:gd name="connsiteY24" fmla="*/ 492369 h 879231"/>
                <a:gd name="connsiteX25" fmla="*/ 140677 w 949569"/>
                <a:gd name="connsiteY25" fmla="*/ 527538 h 879231"/>
                <a:gd name="connsiteX26" fmla="*/ 117231 w 949569"/>
                <a:gd name="connsiteY26" fmla="*/ 550985 h 879231"/>
                <a:gd name="connsiteX27" fmla="*/ 105507 w 949569"/>
                <a:gd name="connsiteY27" fmla="*/ 586154 h 879231"/>
                <a:gd name="connsiteX28" fmla="*/ 93784 w 949569"/>
                <a:gd name="connsiteY28" fmla="*/ 633046 h 879231"/>
                <a:gd name="connsiteX29" fmla="*/ 58615 w 949569"/>
                <a:gd name="connsiteY29" fmla="*/ 668215 h 879231"/>
                <a:gd name="connsiteX30" fmla="*/ 23446 w 949569"/>
                <a:gd name="connsiteY30" fmla="*/ 773723 h 879231"/>
                <a:gd name="connsiteX31" fmla="*/ 11723 w 949569"/>
                <a:gd name="connsiteY31" fmla="*/ 808892 h 879231"/>
                <a:gd name="connsiteX32" fmla="*/ 0 w 949569"/>
                <a:gd name="connsiteY32" fmla="*/ 844061 h 879231"/>
                <a:gd name="connsiteX33" fmla="*/ 0 w 949569"/>
                <a:gd name="connsiteY33" fmla="*/ 879231 h 87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49569" h="879231">
                  <a:moveTo>
                    <a:pt x="949569" y="0"/>
                  </a:moveTo>
                  <a:cubicBezTo>
                    <a:pt x="930031" y="3908"/>
                    <a:pt x="909611" y="4727"/>
                    <a:pt x="890954" y="11723"/>
                  </a:cubicBezTo>
                  <a:cubicBezTo>
                    <a:pt x="877762" y="16670"/>
                    <a:pt x="868386" y="28868"/>
                    <a:pt x="855784" y="35169"/>
                  </a:cubicBezTo>
                  <a:cubicBezTo>
                    <a:pt x="844731" y="40695"/>
                    <a:pt x="831668" y="41366"/>
                    <a:pt x="820615" y="46892"/>
                  </a:cubicBezTo>
                  <a:cubicBezTo>
                    <a:pt x="729713" y="92343"/>
                    <a:pt x="838675" y="52595"/>
                    <a:pt x="750277" y="82061"/>
                  </a:cubicBezTo>
                  <a:cubicBezTo>
                    <a:pt x="714956" y="105609"/>
                    <a:pt x="709862" y="111105"/>
                    <a:pt x="668215" y="128954"/>
                  </a:cubicBezTo>
                  <a:cubicBezTo>
                    <a:pt x="656857" y="133822"/>
                    <a:pt x="644769" y="136769"/>
                    <a:pt x="633046" y="140677"/>
                  </a:cubicBezTo>
                  <a:cubicBezTo>
                    <a:pt x="617415" y="152400"/>
                    <a:pt x="603118" y="166152"/>
                    <a:pt x="586154" y="175846"/>
                  </a:cubicBezTo>
                  <a:cubicBezTo>
                    <a:pt x="575425" y="181977"/>
                    <a:pt x="560634" y="179849"/>
                    <a:pt x="550984" y="187569"/>
                  </a:cubicBezTo>
                  <a:cubicBezTo>
                    <a:pt x="475231" y="248171"/>
                    <a:pt x="580769" y="204994"/>
                    <a:pt x="492369" y="234461"/>
                  </a:cubicBezTo>
                  <a:cubicBezTo>
                    <a:pt x="480646" y="246184"/>
                    <a:pt x="467814" y="256895"/>
                    <a:pt x="457200" y="269631"/>
                  </a:cubicBezTo>
                  <a:cubicBezTo>
                    <a:pt x="383273" y="358344"/>
                    <a:pt x="478508" y="260048"/>
                    <a:pt x="410307" y="328246"/>
                  </a:cubicBezTo>
                  <a:cubicBezTo>
                    <a:pt x="406399" y="339969"/>
                    <a:pt x="397354" y="351119"/>
                    <a:pt x="398584" y="363415"/>
                  </a:cubicBezTo>
                  <a:cubicBezTo>
                    <a:pt x="406363" y="441195"/>
                    <a:pt x="413700" y="437146"/>
                    <a:pt x="457200" y="480646"/>
                  </a:cubicBezTo>
                  <a:cubicBezTo>
                    <a:pt x="473067" y="478002"/>
                    <a:pt x="552174" y="466738"/>
                    <a:pt x="574431" y="457200"/>
                  </a:cubicBezTo>
                  <a:cubicBezTo>
                    <a:pt x="587381" y="451650"/>
                    <a:pt x="597877" y="441569"/>
                    <a:pt x="609600" y="433754"/>
                  </a:cubicBezTo>
                  <a:cubicBezTo>
                    <a:pt x="618820" y="419924"/>
                    <a:pt x="647080" y="384217"/>
                    <a:pt x="644769" y="363415"/>
                  </a:cubicBezTo>
                  <a:cubicBezTo>
                    <a:pt x="640101" y="321407"/>
                    <a:pt x="608034" y="249570"/>
                    <a:pt x="562707" y="234461"/>
                  </a:cubicBezTo>
                  <a:lnTo>
                    <a:pt x="527538" y="222738"/>
                  </a:lnTo>
                  <a:cubicBezTo>
                    <a:pt x="496277" y="226646"/>
                    <a:pt x="464559" y="227860"/>
                    <a:pt x="433754" y="234461"/>
                  </a:cubicBezTo>
                  <a:cubicBezTo>
                    <a:pt x="409588" y="239640"/>
                    <a:pt x="363415" y="257908"/>
                    <a:pt x="363415" y="257908"/>
                  </a:cubicBezTo>
                  <a:cubicBezTo>
                    <a:pt x="351692" y="269631"/>
                    <a:pt x="340982" y="282463"/>
                    <a:pt x="328246" y="293077"/>
                  </a:cubicBezTo>
                  <a:cubicBezTo>
                    <a:pt x="285469" y="328724"/>
                    <a:pt x="295759" y="303025"/>
                    <a:pt x="257907" y="351692"/>
                  </a:cubicBezTo>
                  <a:cubicBezTo>
                    <a:pt x="240607" y="373935"/>
                    <a:pt x="226646" y="398585"/>
                    <a:pt x="211015" y="422031"/>
                  </a:cubicBezTo>
                  <a:lnTo>
                    <a:pt x="164123" y="492369"/>
                  </a:lnTo>
                  <a:cubicBezTo>
                    <a:pt x="156308" y="504092"/>
                    <a:pt x="150639" y="517575"/>
                    <a:pt x="140677" y="527538"/>
                  </a:cubicBezTo>
                  <a:lnTo>
                    <a:pt x="117231" y="550985"/>
                  </a:lnTo>
                  <a:cubicBezTo>
                    <a:pt x="113323" y="562708"/>
                    <a:pt x="108902" y="574272"/>
                    <a:pt x="105507" y="586154"/>
                  </a:cubicBezTo>
                  <a:cubicBezTo>
                    <a:pt x="101081" y="601646"/>
                    <a:pt x="101778" y="619057"/>
                    <a:pt x="93784" y="633046"/>
                  </a:cubicBezTo>
                  <a:cubicBezTo>
                    <a:pt x="85559" y="647440"/>
                    <a:pt x="70338" y="656492"/>
                    <a:pt x="58615" y="668215"/>
                  </a:cubicBezTo>
                  <a:lnTo>
                    <a:pt x="23446" y="773723"/>
                  </a:lnTo>
                  <a:lnTo>
                    <a:pt x="11723" y="808892"/>
                  </a:lnTo>
                  <a:cubicBezTo>
                    <a:pt x="7815" y="820615"/>
                    <a:pt x="0" y="831704"/>
                    <a:pt x="0" y="844061"/>
                  </a:cubicBezTo>
                  <a:lnTo>
                    <a:pt x="0" y="879231"/>
                  </a:lnTo>
                </a:path>
              </a:pathLst>
            </a:custGeom>
            <a:noFill/>
            <a:ln w="19050">
              <a:solidFill>
                <a:srgbClr val="01B2B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09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48" y="1865955"/>
            <a:ext cx="6271202" cy="4246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프로젝트 만들기 </a:t>
            </a:r>
            <a:r>
              <a:rPr lang="en-US" altLang="ko-KR" dirty="0"/>
              <a:t>: </a:t>
            </a:r>
            <a:r>
              <a:rPr lang="ko-KR" altLang="en-US" dirty="0"/>
              <a:t>파일 </a:t>
            </a:r>
            <a:r>
              <a:rPr lang="en-US" altLang="ko-KR" dirty="0"/>
              <a:t>– [</a:t>
            </a:r>
            <a:r>
              <a:rPr lang="ko-KR" altLang="en-US" dirty="0"/>
              <a:t>새로 만들기</a:t>
            </a:r>
            <a:r>
              <a:rPr lang="en-US" altLang="ko-KR" dirty="0"/>
              <a:t>]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노래 연주하기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50921" y="2394494"/>
            <a:ext cx="744760" cy="21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301" y="2515050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6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F960BE0-3677-401E-9509-81EDBE41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67" y="1887808"/>
            <a:ext cx="5386191" cy="4266982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소리 </a:t>
            </a:r>
            <a:r>
              <a:rPr lang="en-US" altLang="ko-KR" dirty="0"/>
              <a:t>– [60]</a:t>
            </a:r>
            <a:r>
              <a:rPr lang="ko-KR" altLang="en-US" dirty="0"/>
              <a:t>번 음을 </a:t>
            </a:r>
            <a:r>
              <a:rPr lang="en-US" altLang="ko-KR" dirty="0"/>
              <a:t>[0.5]</a:t>
            </a:r>
            <a:r>
              <a:rPr lang="ko-KR" altLang="en-US" dirty="0"/>
              <a:t>박자로 연주하기</a:t>
            </a:r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노래 연주하기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61CE12-C6CD-4373-9AFC-65F15D34EA5B}"/>
              </a:ext>
            </a:extLst>
          </p:cNvPr>
          <p:cNvGrpSpPr/>
          <p:nvPr/>
        </p:nvGrpSpPr>
        <p:grpSpPr>
          <a:xfrm>
            <a:off x="1075926" y="2646093"/>
            <a:ext cx="297880" cy="383159"/>
            <a:chOff x="5299181" y="2800643"/>
            <a:chExt cx="297880" cy="38315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C11A6DC-A132-4BDC-925E-BBACE4B7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1BA079-7787-46C9-9EDF-99F02D1BEB3F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B7D740C-17E5-44DE-9399-06767A5AE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89286" l="3916" r="95783">
                        <a14:foregroundMark x1="3916" y1="23214" x2="11747" y2="58929"/>
                        <a14:foregroundMark x1="38554" y1="41071" x2="57530" y2="30357"/>
                        <a14:foregroundMark x1="57530" y1="30357" x2="60843" y2="33929"/>
                        <a14:foregroundMark x1="95783" y1="46429" x2="82229" y2="41071"/>
                        <a14:foregroundMark x1="7530" y1="42857" x2="21084" y2="33929"/>
                        <a14:foregroundMark x1="4819" y1="19643" x2="22892" y2="50000"/>
                        <a14:foregroundMark x1="22892" y1="50000" x2="22892" y2="30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8595" y="3192765"/>
            <a:ext cx="3485493" cy="61988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479E8DF-99EE-47C4-9AFF-DE740926B3B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926081" y="3502709"/>
            <a:ext cx="1382514" cy="1260664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7CCC14-FC83-4541-AF71-A9D74FAC6156}"/>
              </a:ext>
            </a:extLst>
          </p:cNvPr>
          <p:cNvGrpSpPr/>
          <p:nvPr/>
        </p:nvGrpSpPr>
        <p:grpSpPr>
          <a:xfrm>
            <a:off x="1752468" y="4858876"/>
            <a:ext cx="295197" cy="381308"/>
            <a:chOff x="5228843" y="2800643"/>
            <a:chExt cx="295197" cy="3813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2B5B9E-F7CB-4752-B0AA-87C30D56F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843" y="2800643"/>
              <a:ext cx="295197" cy="3813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0CCDD5-9D55-4E98-93E3-4393E5EE7342}"/>
                </a:ext>
              </a:extLst>
            </p:cNvPr>
            <p:cNvSpPr txBox="1"/>
            <p:nvPr/>
          </p:nvSpPr>
          <p:spPr>
            <a:xfrm>
              <a:off x="5248898" y="2904952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4EDCA929-D06F-4FC3-B79F-DB831ECAF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27" y="3681587"/>
            <a:ext cx="2851146" cy="81640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BBE13C-423F-4CF2-BC18-DE3B9B8579FB}"/>
              </a:ext>
            </a:extLst>
          </p:cNvPr>
          <p:cNvGrpSpPr/>
          <p:nvPr/>
        </p:nvGrpSpPr>
        <p:grpSpPr>
          <a:xfrm>
            <a:off x="3852942" y="3469904"/>
            <a:ext cx="295197" cy="381308"/>
            <a:chOff x="5228843" y="2800643"/>
            <a:chExt cx="295197" cy="38130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EE3DF84-BBDA-4D50-8724-B94FFE2A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843" y="2800643"/>
              <a:ext cx="295197" cy="38130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3AB2B2-E142-4345-B674-B8E41764BF97}"/>
                </a:ext>
              </a:extLst>
            </p:cNvPr>
            <p:cNvSpPr txBox="1"/>
            <p:nvPr/>
          </p:nvSpPr>
          <p:spPr>
            <a:xfrm>
              <a:off x="5248898" y="2904952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E5C6CE-3743-4DDF-9D02-FA8E10D17296}"/>
              </a:ext>
            </a:extLst>
          </p:cNvPr>
          <p:cNvCxnSpPr>
            <a:cxnSpLocks/>
          </p:cNvCxnSpPr>
          <p:nvPr/>
        </p:nvCxnSpPr>
        <p:spPr>
          <a:xfrm>
            <a:off x="3803780" y="2606765"/>
            <a:ext cx="0" cy="750455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CA2C32-E5F7-4587-B387-BDCDDADAE4F2}"/>
              </a:ext>
            </a:extLst>
          </p:cNvPr>
          <p:cNvSpPr txBox="1"/>
          <p:nvPr/>
        </p:nvSpPr>
        <p:spPr>
          <a:xfrm>
            <a:off x="3586866" y="2128883"/>
            <a:ext cx="5193340" cy="748603"/>
          </a:xfrm>
          <a:prstGeom prst="rect">
            <a:avLst/>
          </a:prstGeom>
          <a:solidFill>
            <a:schemeClr val="bg1"/>
          </a:solidFill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600" dirty="0"/>
              <a:t>&gt;</a:t>
            </a:r>
            <a:r>
              <a:rPr lang="ko-KR" altLang="en-US" sz="1600" dirty="0"/>
              <a:t>삼각형을 클릭하면 건반에서 직접 음계 선택 가능</a:t>
            </a:r>
            <a:endParaRPr lang="en-US" altLang="ko-KR" sz="1600" dirty="0"/>
          </a:p>
          <a:p>
            <a:pPr>
              <a:lnSpc>
                <a:spcPts val="2700"/>
              </a:lnSpc>
            </a:pPr>
            <a:r>
              <a:rPr lang="en-US" altLang="ko-KR" sz="1600" dirty="0"/>
              <a:t>&gt;</a:t>
            </a:r>
            <a:r>
              <a:rPr lang="ko-KR" altLang="en-US" sz="1600" dirty="0"/>
              <a:t>블록을 더블클릭 하면 소리확인</a:t>
            </a:r>
          </a:p>
        </p:txBody>
      </p:sp>
    </p:spTree>
    <p:extLst>
      <p:ext uri="{BB962C8B-B14F-4D97-AF65-F5344CB8AC3E}">
        <p14:creationId xmlns:p14="http://schemas.microsoft.com/office/powerpoint/2010/main" val="3459576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노래 연주 완성하기</a:t>
            </a:r>
          </a:p>
          <a:p>
            <a:pPr marL="0" indent="0">
              <a:buNone/>
            </a:pPr>
            <a:r>
              <a:rPr lang="en-US" altLang="ko-KR" dirty="0"/>
              <a:t>  - “</a:t>
            </a:r>
            <a:r>
              <a:rPr lang="ko-KR" altLang="en-US" dirty="0"/>
              <a:t>비행기</a:t>
            </a:r>
            <a:r>
              <a:rPr lang="en-US" altLang="ko-KR" dirty="0"/>
              <a:t>” </a:t>
            </a:r>
            <a:r>
              <a:rPr lang="ko-KR" altLang="en-US" dirty="0"/>
              <a:t>악보를 입력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노래 연주하기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0D87A9-816F-4FAC-8111-5980A187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77" y="1306647"/>
            <a:ext cx="5975436" cy="43019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743E20-8EA9-4A1B-9E56-B30AF900BCD1}"/>
              </a:ext>
            </a:extLst>
          </p:cNvPr>
          <p:cNvSpPr/>
          <p:nvPr/>
        </p:nvSpPr>
        <p:spPr>
          <a:xfrm>
            <a:off x="108441" y="5774694"/>
            <a:ext cx="581765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i="1" spc="600" dirty="0" err="1"/>
              <a:t>라솔파솔</a:t>
            </a:r>
            <a:r>
              <a:rPr lang="ko-KR" altLang="en-US" sz="1600" i="1" spc="600" dirty="0"/>
              <a:t> </a:t>
            </a:r>
            <a:r>
              <a:rPr lang="ko-KR" altLang="en-US" sz="1600" i="1" spc="600" dirty="0" err="1"/>
              <a:t>라라라</a:t>
            </a:r>
            <a:r>
              <a:rPr lang="ko-KR" altLang="en-US" sz="1600" i="1" spc="600" dirty="0"/>
              <a:t> </a:t>
            </a:r>
            <a:r>
              <a:rPr lang="ko-KR" altLang="en-US" sz="1600" i="1" spc="600" dirty="0" err="1"/>
              <a:t>솔솔솔</a:t>
            </a:r>
            <a:r>
              <a:rPr lang="ko-KR" altLang="en-US" sz="1600" i="1" spc="600" dirty="0"/>
              <a:t> </a:t>
            </a:r>
            <a:r>
              <a:rPr lang="ko-KR" altLang="en-US" sz="1600" i="1" spc="600" dirty="0" err="1"/>
              <a:t>라라라</a:t>
            </a:r>
            <a:r>
              <a:rPr lang="ko-KR" altLang="en-US" sz="1600" i="1" spc="6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i="1" spc="600" dirty="0" err="1"/>
              <a:t>라솔파솔</a:t>
            </a:r>
            <a:r>
              <a:rPr lang="ko-KR" altLang="en-US" sz="1600" i="1" spc="600" dirty="0"/>
              <a:t> </a:t>
            </a:r>
            <a:r>
              <a:rPr lang="ko-KR" altLang="en-US" sz="1600" i="1" spc="600" dirty="0" err="1"/>
              <a:t>라라라</a:t>
            </a:r>
            <a:r>
              <a:rPr lang="ko-KR" altLang="en-US" sz="1600" i="1" spc="600" dirty="0"/>
              <a:t> </a:t>
            </a:r>
            <a:r>
              <a:rPr lang="ko-KR" altLang="en-US" sz="1600" i="1" spc="600" dirty="0" err="1"/>
              <a:t>솔솔라솔파</a:t>
            </a:r>
            <a:endParaRPr lang="ko-KR" altLang="en-US" sz="1600" i="1" spc="600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B00B5D1-39E2-4F91-B2D4-8AA94056BA4E}"/>
              </a:ext>
            </a:extLst>
          </p:cNvPr>
          <p:cNvSpPr/>
          <p:nvPr/>
        </p:nvSpPr>
        <p:spPr>
          <a:xfrm>
            <a:off x="4267200" y="1482946"/>
            <a:ext cx="3057832" cy="4495094"/>
          </a:xfrm>
          <a:custGeom>
            <a:avLst/>
            <a:gdLst>
              <a:gd name="connsiteX0" fmla="*/ 0 w 3057832"/>
              <a:gd name="connsiteY0" fmla="*/ 3993622 h 4495094"/>
              <a:gd name="connsiteX1" fmla="*/ 78658 w 3057832"/>
              <a:gd name="connsiteY1" fmla="*/ 4268925 h 4495094"/>
              <a:gd name="connsiteX2" fmla="*/ 235974 w 3057832"/>
              <a:gd name="connsiteY2" fmla="*/ 4386912 h 4495094"/>
              <a:gd name="connsiteX3" fmla="*/ 619432 w 3057832"/>
              <a:gd name="connsiteY3" fmla="*/ 4495067 h 4495094"/>
              <a:gd name="connsiteX4" fmla="*/ 1091381 w 3057832"/>
              <a:gd name="connsiteY4" fmla="*/ 4377080 h 4495094"/>
              <a:gd name="connsiteX5" fmla="*/ 1376516 w 3057832"/>
              <a:gd name="connsiteY5" fmla="*/ 4042783 h 4495094"/>
              <a:gd name="connsiteX6" fmla="*/ 1484671 w 3057832"/>
              <a:gd name="connsiteY6" fmla="*/ 3354525 h 4495094"/>
              <a:gd name="connsiteX7" fmla="*/ 1612490 w 3057832"/>
              <a:gd name="connsiteY7" fmla="*/ 2066499 h 4495094"/>
              <a:gd name="connsiteX8" fmla="*/ 1710813 w 3057832"/>
              <a:gd name="connsiteY8" fmla="*/ 866964 h 4495094"/>
              <a:gd name="connsiteX9" fmla="*/ 1917290 w 3057832"/>
              <a:gd name="connsiteY9" fmla="*/ 178706 h 4495094"/>
              <a:gd name="connsiteX10" fmla="*/ 2487561 w 3057832"/>
              <a:gd name="connsiteY10" fmla="*/ 1725 h 4495094"/>
              <a:gd name="connsiteX11" fmla="*/ 2939845 w 3057832"/>
              <a:gd name="connsiteY11" fmla="*/ 247531 h 4495094"/>
              <a:gd name="connsiteX12" fmla="*/ 3057832 w 3057832"/>
              <a:gd name="connsiteY12" fmla="*/ 493338 h 449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57832" h="4495094">
                <a:moveTo>
                  <a:pt x="0" y="3993622"/>
                </a:moveTo>
                <a:cubicBezTo>
                  <a:pt x="19664" y="4098499"/>
                  <a:pt x="39329" y="4203377"/>
                  <a:pt x="78658" y="4268925"/>
                </a:cubicBezTo>
                <a:cubicBezTo>
                  <a:pt x="117987" y="4334473"/>
                  <a:pt x="145845" y="4349222"/>
                  <a:pt x="235974" y="4386912"/>
                </a:cubicBezTo>
                <a:cubicBezTo>
                  <a:pt x="326103" y="4424602"/>
                  <a:pt x="476864" y="4496706"/>
                  <a:pt x="619432" y="4495067"/>
                </a:cubicBezTo>
                <a:cubicBezTo>
                  <a:pt x="762000" y="4493428"/>
                  <a:pt x="965200" y="4452461"/>
                  <a:pt x="1091381" y="4377080"/>
                </a:cubicBezTo>
                <a:cubicBezTo>
                  <a:pt x="1217562" y="4301699"/>
                  <a:pt x="1310968" y="4213209"/>
                  <a:pt x="1376516" y="4042783"/>
                </a:cubicBezTo>
                <a:cubicBezTo>
                  <a:pt x="1442064" y="3872357"/>
                  <a:pt x="1445342" y="3683906"/>
                  <a:pt x="1484671" y="3354525"/>
                </a:cubicBezTo>
                <a:cubicBezTo>
                  <a:pt x="1524000" y="3025144"/>
                  <a:pt x="1574800" y="2481092"/>
                  <a:pt x="1612490" y="2066499"/>
                </a:cubicBezTo>
                <a:cubicBezTo>
                  <a:pt x="1650180" y="1651906"/>
                  <a:pt x="1660013" y="1181596"/>
                  <a:pt x="1710813" y="866964"/>
                </a:cubicBezTo>
                <a:cubicBezTo>
                  <a:pt x="1761613" y="552332"/>
                  <a:pt x="1787832" y="322912"/>
                  <a:pt x="1917290" y="178706"/>
                </a:cubicBezTo>
                <a:cubicBezTo>
                  <a:pt x="2046748" y="34499"/>
                  <a:pt x="2317135" y="-9746"/>
                  <a:pt x="2487561" y="1725"/>
                </a:cubicBezTo>
                <a:cubicBezTo>
                  <a:pt x="2657987" y="13196"/>
                  <a:pt x="2844800" y="165595"/>
                  <a:pt x="2939845" y="247531"/>
                </a:cubicBezTo>
                <a:cubicBezTo>
                  <a:pt x="3034890" y="329466"/>
                  <a:pt x="3046361" y="411402"/>
                  <a:pt x="3057832" y="493338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56152" y="165001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연결시켜야 함</a:t>
            </a:r>
          </a:p>
        </p:txBody>
      </p:sp>
    </p:spTree>
    <p:extLst>
      <p:ext uri="{BB962C8B-B14F-4D97-AF65-F5344CB8AC3E}">
        <p14:creationId xmlns:p14="http://schemas.microsoft.com/office/powerpoint/2010/main" val="136403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C3E943F-FDD8-4BED-B40E-00DD7401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22" y="1950830"/>
            <a:ext cx="6904511" cy="4363597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스크래치</a:t>
            </a:r>
            <a:r>
              <a:rPr lang="en-US" altLang="ko-KR" dirty="0"/>
              <a:t>(2.0) </a:t>
            </a:r>
            <a:r>
              <a:rPr lang="ko-KR" altLang="en-US" dirty="0"/>
              <a:t>설치하기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06007" y="4695651"/>
            <a:ext cx="802532" cy="2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26BD423-51EA-4D5F-B398-848B0ED14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60" y="1441244"/>
            <a:ext cx="7166940" cy="1330532"/>
          </a:xfrm>
        </p:spPr>
        <p:txBody>
          <a:bodyPr/>
          <a:lstStyle/>
          <a:p>
            <a:r>
              <a:rPr lang="en-US" altLang="ko-KR" sz="1600" b="1" dirty="0">
                <a:hlinkClick r:id="rId3"/>
              </a:rPr>
              <a:t>http://scratch.mit.edu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에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접속하여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페이지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하단의 </a:t>
            </a:r>
            <a:r>
              <a:rPr lang="en-US" altLang="ko-KR" sz="1600" b="1" dirty="0"/>
              <a:t>“</a:t>
            </a:r>
            <a:r>
              <a:rPr lang="ko-KR" altLang="en-US" sz="1600" b="1" dirty="0"/>
              <a:t>오프라인 에디터</a:t>
            </a:r>
            <a:r>
              <a:rPr lang="en-US" altLang="ko-KR" sz="1600" b="1" dirty="0"/>
              <a:t>＂</a:t>
            </a:r>
            <a:r>
              <a:rPr lang="ko-KR" altLang="en-US" sz="1600" b="1" dirty="0"/>
              <a:t>클릭</a:t>
            </a: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007165-A2BC-4044-9B2E-6CED1CE3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07" y="4847235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2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878A9BD-5CE9-4D29-A592-8BE08E2E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58" y="2205712"/>
            <a:ext cx="5117506" cy="4260831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9637" y="1334954"/>
            <a:ext cx="8764725" cy="4808812"/>
          </a:xfrm>
        </p:spPr>
        <p:txBody>
          <a:bodyPr/>
          <a:lstStyle/>
          <a:p>
            <a:r>
              <a:rPr lang="ko-KR" altLang="en-US" dirty="0"/>
              <a:t>악기 바꾸기 </a:t>
            </a:r>
            <a:r>
              <a:rPr lang="en-US" altLang="ko-KR" dirty="0"/>
              <a:t>(</a:t>
            </a:r>
            <a:r>
              <a:rPr lang="ko-KR" altLang="en-US" dirty="0"/>
              <a:t>소리</a:t>
            </a:r>
            <a:r>
              <a:rPr lang="en-US" altLang="ko-KR" dirty="0">
                <a:sym typeface="Wingdings" panose="05000000000000000000" pitchFamily="2" charset="2"/>
              </a:rPr>
              <a:t>13</a:t>
            </a:r>
            <a:r>
              <a:rPr lang="ko-KR" altLang="en-US" dirty="0">
                <a:sym typeface="Wingdings" panose="05000000000000000000" pitchFamily="2" charset="2"/>
              </a:rPr>
              <a:t>번 악기로 정하기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한 박자 연주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i="1" dirty="0">
                <a:solidFill>
                  <a:srgbClr val="00B0F0"/>
                </a:solidFill>
                <a:sym typeface="Wingdings" panose="05000000000000000000" pitchFamily="2" charset="2"/>
              </a:rPr>
              <a:t>또는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반박자</a:t>
            </a:r>
            <a:r>
              <a:rPr lang="ko-KR" altLang="en-US" dirty="0">
                <a:sym typeface="Wingdings" panose="05000000000000000000" pitchFamily="2" charset="2"/>
              </a:rPr>
              <a:t> 연주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반 박자 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변경 가능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노래 연주하기</a:t>
            </a:r>
          </a:p>
        </p:txBody>
      </p:sp>
      <p:cxnSp>
        <p:nvCxnSpPr>
          <p:cNvPr id="10" name="직선 화살표 연결선 9"/>
          <p:cNvCxnSpPr>
            <a:cxnSpLocks/>
          </p:cNvCxnSpPr>
          <p:nvPr/>
        </p:nvCxnSpPr>
        <p:spPr>
          <a:xfrm>
            <a:off x="3190875" y="2783149"/>
            <a:ext cx="491070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715731" y="2651647"/>
            <a:ext cx="2332644" cy="26300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45" y="2081757"/>
            <a:ext cx="1895475" cy="400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40" y="2392654"/>
            <a:ext cx="1037459" cy="42535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28DFC2-0EE0-419A-B8DC-A181FB6B47D7}"/>
              </a:ext>
            </a:extLst>
          </p:cNvPr>
          <p:cNvSpPr/>
          <p:nvPr/>
        </p:nvSpPr>
        <p:spPr>
          <a:xfrm>
            <a:off x="3715731" y="4387942"/>
            <a:ext cx="2332644" cy="48885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351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94808" y="1051719"/>
            <a:ext cx="7975600" cy="475456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dirty="0"/>
              <a:t>다음 악보의 일부를 연주하는 프로그램을 작성하시오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80175"/>
            <a:ext cx="2133600" cy="377825"/>
          </a:xfrm>
          <a:prstGeom prst="rect">
            <a:avLst/>
          </a:prstGeom>
        </p:spPr>
        <p:txBody>
          <a:bodyPr/>
          <a:lstStyle/>
          <a:p>
            <a:pPr algn="r"/>
            <a:fld id="{D81D1169-241C-4EA1-88A4-01A1EB95E666}" type="slidenum"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51</a:t>
            </a:fld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0"/>
          <a:stretch/>
        </p:blipFill>
        <p:spPr>
          <a:xfrm>
            <a:off x="694808" y="2180612"/>
            <a:ext cx="7969169" cy="1951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5045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669349" y="327511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01. </a:t>
            </a:r>
            <a:r>
              <a:rPr lang="ko-KR" altLang="en-US">
                <a:solidFill>
                  <a:srgbClr val="FFFFFF"/>
                </a:solidFill>
              </a:rPr>
              <a:t>이미지 편집하기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0" dirty="0">
                <a:latin typeface="+mn-ea"/>
                <a:ea typeface="+mn-ea"/>
              </a:rPr>
              <a:t>Q&amp;A</a:t>
            </a:r>
            <a:endParaRPr lang="ko-KR" altLang="en-US" sz="40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179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스크래치</a:t>
            </a:r>
            <a:r>
              <a:rPr lang="en-US" altLang="ko-KR" dirty="0"/>
              <a:t>(2.0)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1465" y="1335540"/>
            <a:ext cx="7168635" cy="951851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스크래치 </a:t>
            </a:r>
            <a:r>
              <a:rPr lang="en-US" altLang="ko-KR" sz="1600" dirty="0"/>
              <a:t>2.0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설치하기 위해서 </a:t>
            </a:r>
            <a:r>
              <a:rPr lang="en-US" altLang="ko-KR" sz="1600" dirty="0"/>
              <a:t>Adobe AIR</a:t>
            </a:r>
            <a:r>
              <a:rPr lang="ko-KR" altLang="en-US" sz="1600" dirty="0"/>
              <a:t>을 설치 해야 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먼저</a:t>
            </a:r>
            <a:r>
              <a:rPr lang="en-US" altLang="ko-KR" sz="1600" dirty="0"/>
              <a:t>, windows </a:t>
            </a:r>
            <a:r>
              <a:rPr lang="ko-KR" altLang="en-US" sz="1600" dirty="0"/>
              <a:t>버전을 다운 받아서 실행</a:t>
            </a:r>
            <a:r>
              <a:rPr lang="en-US" altLang="ko-KR" sz="1600" dirty="0"/>
              <a:t>(</a:t>
            </a:r>
            <a:r>
              <a:rPr lang="ko-KR" altLang="en-US" sz="1600" dirty="0"/>
              <a:t>설치</a:t>
            </a:r>
            <a:r>
              <a:rPr lang="en-US" altLang="ko-KR" sz="1600" dirty="0"/>
              <a:t>) </a:t>
            </a:r>
            <a:r>
              <a:rPr lang="ko-KR" altLang="en-US" sz="1600" dirty="0"/>
              <a:t>하세요</a:t>
            </a:r>
            <a:r>
              <a:rPr lang="en-US" altLang="ko-KR" sz="16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24187" y="5554106"/>
            <a:ext cx="1442078" cy="202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F15380-5294-433F-B53D-EAEDF0170E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60" y="5645701"/>
            <a:ext cx="306932" cy="3964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5D752C-C7D9-4549-AE89-6062132B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01" y="2085975"/>
            <a:ext cx="6510823" cy="4497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21CFE8-BF57-4A50-BE44-84DF075E6702}"/>
              </a:ext>
            </a:extLst>
          </p:cNvPr>
          <p:cNvSpPr/>
          <p:nvPr/>
        </p:nvSpPr>
        <p:spPr>
          <a:xfrm>
            <a:off x="2570503" y="6351216"/>
            <a:ext cx="280193" cy="208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8B6CD9-D066-4150-A57E-1C0CAC97D71E}"/>
              </a:ext>
            </a:extLst>
          </p:cNvPr>
          <p:cNvSpPr/>
          <p:nvPr/>
        </p:nvSpPr>
        <p:spPr>
          <a:xfrm>
            <a:off x="2570503" y="5335449"/>
            <a:ext cx="1582397" cy="218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57C9933-6701-43B5-A70C-289F3D3017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14" y="5444777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4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스크래치</a:t>
            </a:r>
            <a:r>
              <a:rPr lang="en-US" altLang="ko-KR" dirty="0"/>
              <a:t>(2.0)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7" y="1426954"/>
            <a:ext cx="8557393" cy="4750517"/>
          </a:xfrm>
        </p:spPr>
        <p:txBody>
          <a:bodyPr/>
          <a:lstStyle/>
          <a:p>
            <a:pPr lvl="1"/>
            <a:r>
              <a:rPr lang="ko-KR" altLang="en-US" sz="1800" dirty="0"/>
              <a:t>계속 버튼을 누르며 설치를 하세요</a:t>
            </a:r>
            <a:r>
              <a:rPr lang="en-US" altLang="ko-KR" sz="18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9" y="1947697"/>
            <a:ext cx="3975979" cy="3223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000" y="1947697"/>
            <a:ext cx="4306719" cy="202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1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A701751-EA40-4D3F-A9E3-8E90A3D6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02" y="1774521"/>
            <a:ext cx="3737086" cy="236180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D562AE-AE49-4AA7-9415-35A1A0BED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26" y="1774520"/>
            <a:ext cx="3739837" cy="236180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78AB9D-93CA-4693-9888-335F7198D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677" y="4454238"/>
            <a:ext cx="2214281" cy="114990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1A44D7-1C86-4FAB-B6FF-86B5D8A71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77" y="4495389"/>
            <a:ext cx="2705025" cy="175705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4D6A75-AF02-45AA-8C9F-EF812911F9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832"/>
          <a:stretch/>
        </p:blipFill>
        <p:spPr>
          <a:xfrm>
            <a:off x="3295600" y="4454238"/>
            <a:ext cx="2428925" cy="173629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스크래치</a:t>
            </a:r>
            <a:r>
              <a:rPr lang="en-US" altLang="ko-KR" dirty="0"/>
              <a:t>(2.0)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6304" y="1338456"/>
            <a:ext cx="8229600" cy="951851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Adobe AIR</a:t>
            </a:r>
            <a:r>
              <a:rPr lang="ko-KR" altLang="en-US" sz="1600" dirty="0"/>
              <a:t>가 </a:t>
            </a:r>
            <a:r>
              <a:rPr lang="ko-KR" altLang="en-US" sz="1600" dirty="0" err="1"/>
              <a:t>설치되어있지</a:t>
            </a:r>
            <a:r>
              <a:rPr lang="ko-KR" altLang="en-US" sz="1600" dirty="0"/>
              <a:t> 않다면 설치를 묻는다</a:t>
            </a:r>
            <a:r>
              <a:rPr lang="en-US" altLang="ko-KR" sz="1600" dirty="0"/>
              <a:t>. </a:t>
            </a:r>
            <a:r>
              <a:rPr lang="ko-KR" altLang="en-US" sz="1600" dirty="0"/>
              <a:t>아래와 같이 설치합니다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87221" y="5480905"/>
            <a:ext cx="494030" cy="123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67025" y="3767579"/>
            <a:ext cx="762050" cy="223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7EC05-47B9-4ADC-92E8-06971069D833}"/>
              </a:ext>
            </a:extLst>
          </p:cNvPr>
          <p:cNvSpPr/>
          <p:nvPr/>
        </p:nvSpPr>
        <p:spPr>
          <a:xfrm>
            <a:off x="5410150" y="3525133"/>
            <a:ext cx="762050" cy="151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7D5B47-FDAD-4277-9579-ED7D88B115B1}"/>
              </a:ext>
            </a:extLst>
          </p:cNvPr>
          <p:cNvSpPr/>
          <p:nvPr/>
        </p:nvSpPr>
        <p:spPr>
          <a:xfrm>
            <a:off x="3887471" y="5893080"/>
            <a:ext cx="398992" cy="193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249CD6-7658-4035-8C22-70093AB7FF06}"/>
              </a:ext>
            </a:extLst>
          </p:cNvPr>
          <p:cNvSpPr/>
          <p:nvPr/>
        </p:nvSpPr>
        <p:spPr>
          <a:xfrm>
            <a:off x="6628042" y="5322385"/>
            <a:ext cx="398992" cy="193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40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스크래치</a:t>
            </a:r>
            <a:r>
              <a:rPr lang="en-US" altLang="ko-KR" dirty="0"/>
              <a:t>(2.0) </a:t>
            </a:r>
            <a:r>
              <a:rPr lang="ko-KR" altLang="en-US" dirty="0"/>
              <a:t>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307253"/>
            <a:ext cx="8229600" cy="4525962"/>
          </a:xfrm>
        </p:spPr>
        <p:txBody>
          <a:bodyPr/>
          <a:lstStyle/>
          <a:p>
            <a:r>
              <a:rPr lang="ko-KR" altLang="en-US" dirty="0"/>
              <a:t>바탕화면에 생긴 아이콘 실행 결과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89" y="1873730"/>
            <a:ext cx="6388294" cy="4226803"/>
          </a:xfrm>
          <a:prstGeom prst="rect">
            <a:avLst/>
          </a:prstGeom>
        </p:spPr>
      </p:pic>
      <p:sp>
        <p:nvSpPr>
          <p:cNvPr id="7" name="모서리가 둥근 직사각형 21">
            <a:extLst>
              <a:ext uri="{FF2B5EF4-FFF2-40B4-BE49-F238E27FC236}">
                <a16:creationId xmlns:a16="http://schemas.microsoft.com/office/drawing/2014/main" id="{BCAF7D8F-7C82-4E4F-BFDB-EEF485632E64}"/>
              </a:ext>
            </a:extLst>
          </p:cNvPr>
          <p:cNvSpPr/>
          <p:nvPr/>
        </p:nvSpPr>
        <p:spPr>
          <a:xfrm>
            <a:off x="5500709" y="1535667"/>
            <a:ext cx="1636692" cy="4241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명령블록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333548D-16F8-419B-942C-E8430A9C1D34}"/>
              </a:ext>
            </a:extLst>
          </p:cNvPr>
          <p:cNvCxnSpPr>
            <a:stCxn id="7" idx="2"/>
          </p:cNvCxnSpPr>
          <p:nvPr/>
        </p:nvCxnSpPr>
        <p:spPr>
          <a:xfrm>
            <a:off x="6319055" y="1959840"/>
            <a:ext cx="10271" cy="53463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70CB1852-DC44-4ACB-8E64-7742F771265C}"/>
              </a:ext>
            </a:extLst>
          </p:cNvPr>
          <p:cNvSpPr/>
          <p:nvPr/>
        </p:nvSpPr>
        <p:spPr>
          <a:xfrm>
            <a:off x="1083671" y="4142592"/>
            <a:ext cx="1246745" cy="4241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무대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FE072EC-86CC-43D3-8397-7B10BBD5BFC6}"/>
              </a:ext>
            </a:extLst>
          </p:cNvPr>
          <p:cNvCxnSpPr>
            <a:stCxn id="9" idx="3"/>
          </p:cNvCxnSpPr>
          <p:nvPr/>
        </p:nvCxnSpPr>
        <p:spPr>
          <a:xfrm>
            <a:off x="2330416" y="4354679"/>
            <a:ext cx="1343575" cy="737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53B44D51-2B42-4B66-AA39-73EC1C91079C}"/>
              </a:ext>
            </a:extLst>
          </p:cNvPr>
          <p:cNvSpPr/>
          <p:nvPr/>
        </p:nvSpPr>
        <p:spPr>
          <a:xfrm>
            <a:off x="983179" y="5513839"/>
            <a:ext cx="1742887" cy="4241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err="1">
                <a:solidFill>
                  <a:schemeClr val="tx1"/>
                </a:solidFill>
              </a:rPr>
              <a:t>스프라이트</a:t>
            </a:r>
            <a:r>
              <a:rPr lang="ko-KR" altLang="en-US" sz="1600" dirty="0">
                <a:solidFill>
                  <a:schemeClr val="tx1"/>
                </a:solidFill>
              </a:rPr>
              <a:t> 영역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1D1CC1-4C77-476B-BB59-2ABE7D483AF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726066" y="5725926"/>
            <a:ext cx="947925" cy="1398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32">
            <a:extLst>
              <a:ext uri="{FF2B5EF4-FFF2-40B4-BE49-F238E27FC236}">
                <a16:creationId xmlns:a16="http://schemas.microsoft.com/office/drawing/2014/main" id="{BA29DDCE-FD50-4654-B194-7770A1FD2B80}"/>
              </a:ext>
            </a:extLst>
          </p:cNvPr>
          <p:cNvSpPr/>
          <p:nvPr/>
        </p:nvSpPr>
        <p:spPr>
          <a:xfrm>
            <a:off x="7066880" y="4233433"/>
            <a:ext cx="1754374" cy="4241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스크립트 영역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1EB8E0-BEE9-419A-9A97-0674DAC32F91}"/>
              </a:ext>
            </a:extLst>
          </p:cNvPr>
          <p:cNvCxnSpPr/>
          <p:nvPr/>
        </p:nvCxnSpPr>
        <p:spPr>
          <a:xfrm>
            <a:off x="7944066" y="3900196"/>
            <a:ext cx="0" cy="33323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52B97B-7721-4BED-B7E0-D9C66D29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4" y="1942213"/>
            <a:ext cx="666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485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2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3737</TotalTime>
  <Words>1236</Words>
  <Application>Microsoft Office PowerPoint</Application>
  <PresentationFormat>화면 슬라이드 쇼(4:3)</PresentationFormat>
  <Paragraphs>285</Paragraphs>
  <Slides>52</Slides>
  <Notes>9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굴림</vt:lpstr>
      <vt:lpstr>나눔고딕</vt:lpstr>
      <vt:lpstr>맑은 고딕</vt:lpstr>
      <vt:lpstr>Arial</vt:lpstr>
      <vt:lpstr>Arial Black</vt:lpstr>
      <vt:lpstr>Garamond</vt:lpstr>
      <vt:lpstr>Wingdings</vt:lpstr>
      <vt:lpstr>1_기본 디자인</vt:lpstr>
      <vt:lpstr>2_기본 디자인</vt:lpstr>
      <vt:lpstr>09. 스크래치 시작하기</vt:lpstr>
      <vt:lpstr>수업내용</vt:lpstr>
      <vt:lpstr>PowerPoint 프레젠테이션</vt:lpstr>
      <vt:lpstr>스크래치(2.0) 설치하기</vt:lpstr>
      <vt:lpstr>스크래치(2.0) 설치하기</vt:lpstr>
      <vt:lpstr>스크래치(2.0) 설치하기</vt:lpstr>
      <vt:lpstr>스크래치(2.0) 설치하기</vt:lpstr>
      <vt:lpstr>스크래치(2.0) 설치하기</vt:lpstr>
      <vt:lpstr>스크래치(2.0) 실행하기</vt:lpstr>
      <vt:lpstr>스크래치 설명</vt:lpstr>
      <vt:lpstr>PowerPoint 프레젠테이션</vt:lpstr>
      <vt:lpstr>결과파일 미리보기</vt:lpstr>
      <vt:lpstr>기본 기능 익히기</vt:lpstr>
      <vt:lpstr>3. 고양이 산책하기</vt:lpstr>
      <vt:lpstr>3. 고양이 산책하기</vt:lpstr>
      <vt:lpstr>3. 고양이 산책하기</vt:lpstr>
      <vt:lpstr>3. 고양이 산책하기</vt:lpstr>
      <vt:lpstr>3. 고양이 산책하기</vt:lpstr>
      <vt:lpstr>3. 고양이 산책하기</vt:lpstr>
      <vt:lpstr>3. 고양이 산책하기</vt:lpstr>
      <vt:lpstr>3. 고양이 산책하기</vt:lpstr>
      <vt:lpstr>3. 고양이 산책하기</vt:lpstr>
      <vt:lpstr>3. 고양이 산책하기</vt:lpstr>
      <vt:lpstr>3. 고양이 산책하기</vt:lpstr>
      <vt:lpstr>새로운 스프라이트 추가하기</vt:lpstr>
      <vt:lpstr>3. 고양이 산책하기</vt:lpstr>
      <vt:lpstr>3. 고양이 산책하기</vt:lpstr>
      <vt:lpstr>3. 고양이 산책하기</vt:lpstr>
      <vt:lpstr>3. 고양이 산책하기</vt:lpstr>
      <vt:lpstr>3. 고양이 산책하기</vt:lpstr>
      <vt:lpstr>3. 고양이 산책하기</vt:lpstr>
      <vt:lpstr>3. 고양이 산책하기</vt:lpstr>
      <vt:lpstr>3. 고양이 산책하기</vt:lpstr>
      <vt:lpstr>온라인 스크래치 실행하기</vt:lpstr>
      <vt:lpstr>온라인 스크래치 실행하기</vt:lpstr>
      <vt:lpstr>온라인 스크래치 실행하기</vt:lpstr>
      <vt:lpstr>PowerPoint 프레젠테이션</vt:lpstr>
      <vt:lpstr>4. 고양이 제어하기</vt:lpstr>
      <vt:lpstr>4. 고양이 제어하기</vt:lpstr>
      <vt:lpstr>고양이 제어하기</vt:lpstr>
      <vt:lpstr>고양이 제어하기</vt:lpstr>
      <vt:lpstr>고양이 제어하기</vt:lpstr>
      <vt:lpstr>고양이 제어하기</vt:lpstr>
      <vt:lpstr>PowerPoint 프레젠테이션</vt:lpstr>
      <vt:lpstr>결과파일 미리보기</vt:lpstr>
      <vt:lpstr>5. 노래 연주하기</vt:lpstr>
      <vt:lpstr>5. 노래 연주하기</vt:lpstr>
      <vt:lpstr>5. 노래 연주하기</vt:lpstr>
      <vt:lpstr>5. 노래 연주하기</vt:lpstr>
      <vt:lpstr>5. 노래 연주하기</vt:lpstr>
      <vt:lpstr>실습</vt:lpstr>
      <vt:lpstr>Q&amp;A</vt:lpstr>
    </vt:vector>
  </TitlesOfParts>
  <Company>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단색</dc:title>
  <dc:creator>Kim Il Jung</dc:creator>
  <dc:description/>
  <cp:lastModifiedBy>정훈 이</cp:lastModifiedBy>
  <cp:revision>453</cp:revision>
  <dcterms:created xsi:type="dcterms:W3CDTF">2010-07-10T14:21:35Z</dcterms:created>
  <dcterms:modified xsi:type="dcterms:W3CDTF">2018-10-23T13:28:32Z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03 단색</vt:lpwstr>
  </property>
  <property fmtid="{D5CDD505-2E9C-101B-9397-08002B2CF9AE}" pid="3" name="SlideDescription">
    <vt:lpwstr/>
  </property>
</Properties>
</file>